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notesMasterIdLst>
    <p:notesMasterId r:id="rId18"/>
  </p:notesMasterIdLst>
  <p:handoutMasterIdLst>
    <p:handoutMasterId r:id="rId19"/>
  </p:handout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63" r:id="rId17"/>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97711F-8503-47E8-AB25-CE5BA5742455}" v="408" dt="2022-04-19T03:06:06.805"/>
    <p1510:client id="{A02A624D-9D4E-4D18-9BB1-23E229CE5BC3}" v="424" dt="2022-05-09T15:12:07.050"/>
    <p1510:client id="{DAD5A2AE-3048-4B33-9F83-9A6317D7C86D}" v="200" dt="2022-04-19T01:51:13.8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276"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7.png"/><Relationship Id="rId6" Type="http://schemas.openxmlformats.org/officeDocument/2006/relationships/image" Target="../media/image11.svg"/><Relationship Id="rId5" Type="http://schemas.openxmlformats.org/officeDocument/2006/relationships/image" Target="../media/image9.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svg"/><Relationship Id="rId1" Type="http://schemas.openxmlformats.org/officeDocument/2006/relationships/image" Target="../media/image27.png"/><Relationship Id="rId6" Type="http://schemas.openxmlformats.org/officeDocument/2006/relationships/image" Target="../media/image34.svg"/><Relationship Id="rId5" Type="http://schemas.openxmlformats.org/officeDocument/2006/relationships/image" Target="../media/image29.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7.png"/><Relationship Id="rId6" Type="http://schemas.openxmlformats.org/officeDocument/2006/relationships/image" Target="../media/image11.svg"/><Relationship Id="rId5" Type="http://schemas.openxmlformats.org/officeDocument/2006/relationships/image" Target="../media/image9.png"/><Relationship Id="rId4" Type="http://schemas.openxmlformats.org/officeDocument/2006/relationships/image" Target="../media/image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svg"/><Relationship Id="rId1" Type="http://schemas.openxmlformats.org/officeDocument/2006/relationships/image" Target="../media/image27.png"/><Relationship Id="rId6" Type="http://schemas.openxmlformats.org/officeDocument/2006/relationships/image" Target="../media/image34.svg"/><Relationship Id="rId5"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769CA-0838-4862-9547-56047538AFC8}" type="doc">
      <dgm:prSet loTypeId="urn:microsoft.com/office/officeart/2016/7/layout/LinearBlockProcessNumbered" loCatId="process" qsTypeId="urn:microsoft.com/office/officeart/2005/8/quickstyle/simple2" qsCatId="simple" csTypeId="urn:microsoft.com/office/officeart/2005/8/colors/accent0_3" csCatId="mainScheme"/>
      <dgm:spPr/>
      <dgm:t>
        <a:bodyPr/>
        <a:lstStyle/>
        <a:p>
          <a:endParaRPr lang="en-US"/>
        </a:p>
      </dgm:t>
    </dgm:pt>
    <dgm:pt modelId="{373D3AB5-A1B7-41C2-8FE5-744FD927AB82}">
      <dgm:prSet/>
      <dgm:spPr/>
      <dgm:t>
        <a:bodyPr/>
        <a:lstStyle/>
        <a:p>
          <a:r>
            <a:rPr lang="en-GB" dirty="0"/>
            <a:t>Introduction</a:t>
          </a:r>
          <a:endParaRPr lang="en-US" dirty="0"/>
        </a:p>
      </dgm:t>
    </dgm:pt>
    <dgm:pt modelId="{379966D3-8281-4BD7-87AE-D1D1F307CA2C}" type="parTrans" cxnId="{12C99060-F380-4353-9B02-B0E4873016CD}">
      <dgm:prSet/>
      <dgm:spPr/>
      <dgm:t>
        <a:bodyPr/>
        <a:lstStyle/>
        <a:p>
          <a:endParaRPr lang="en-US"/>
        </a:p>
      </dgm:t>
    </dgm:pt>
    <dgm:pt modelId="{4E58AF5E-6311-4671-832E-74C0EAF74AEA}" type="sibTrans" cxnId="{12C99060-F380-4353-9B02-B0E4873016CD}">
      <dgm:prSet phldrT="01" phldr="0"/>
      <dgm:spPr/>
      <dgm:t>
        <a:bodyPr/>
        <a:lstStyle/>
        <a:p>
          <a:r>
            <a:rPr lang="en-US"/>
            <a:t>01</a:t>
          </a:r>
        </a:p>
      </dgm:t>
    </dgm:pt>
    <dgm:pt modelId="{D52606AA-F77B-44B7-97ED-C33BC73FD17D}">
      <dgm:prSet/>
      <dgm:spPr/>
      <dgm:t>
        <a:bodyPr/>
        <a:lstStyle/>
        <a:p>
          <a:r>
            <a:rPr lang="en-GB"/>
            <a:t>Features  </a:t>
          </a:r>
          <a:endParaRPr lang="en-US"/>
        </a:p>
      </dgm:t>
    </dgm:pt>
    <dgm:pt modelId="{A65DB344-027E-45B2-A13D-00231D8C5081}" type="parTrans" cxnId="{AF35624E-9FE3-4504-9F01-B61196C2B3CD}">
      <dgm:prSet/>
      <dgm:spPr/>
      <dgm:t>
        <a:bodyPr/>
        <a:lstStyle/>
        <a:p>
          <a:endParaRPr lang="en-US"/>
        </a:p>
      </dgm:t>
    </dgm:pt>
    <dgm:pt modelId="{482F1CAE-805D-46D1-BB84-DE2DE0DB7819}" type="sibTrans" cxnId="{AF35624E-9FE3-4504-9F01-B61196C2B3CD}">
      <dgm:prSet phldrT="02" phldr="0"/>
      <dgm:spPr/>
      <dgm:t>
        <a:bodyPr/>
        <a:lstStyle/>
        <a:p>
          <a:r>
            <a:rPr lang="en-US"/>
            <a:t>02</a:t>
          </a:r>
        </a:p>
      </dgm:t>
    </dgm:pt>
    <dgm:pt modelId="{55A9358E-4DAE-419D-B67B-7F5BBFF0684F}">
      <dgm:prSet/>
      <dgm:spPr/>
      <dgm:t>
        <a:bodyPr/>
        <a:lstStyle/>
        <a:p>
          <a:r>
            <a:rPr lang="en-GB"/>
            <a:t>Flowchart</a:t>
          </a:r>
          <a:endParaRPr lang="en-US"/>
        </a:p>
      </dgm:t>
    </dgm:pt>
    <dgm:pt modelId="{E00D571F-539F-466D-A852-FDF96B22D432}" type="parTrans" cxnId="{5E73F180-F948-4DA1-A3A4-206AABFECEFF}">
      <dgm:prSet/>
      <dgm:spPr/>
      <dgm:t>
        <a:bodyPr/>
        <a:lstStyle/>
        <a:p>
          <a:endParaRPr lang="en-US"/>
        </a:p>
      </dgm:t>
    </dgm:pt>
    <dgm:pt modelId="{19903F22-B959-4E07-9724-11E0F2854783}" type="sibTrans" cxnId="{5E73F180-F948-4DA1-A3A4-206AABFECEFF}">
      <dgm:prSet phldrT="03" phldr="0"/>
      <dgm:spPr/>
      <dgm:t>
        <a:bodyPr/>
        <a:lstStyle/>
        <a:p>
          <a:r>
            <a:rPr lang="en-US"/>
            <a:t>03</a:t>
          </a:r>
        </a:p>
      </dgm:t>
    </dgm:pt>
    <dgm:pt modelId="{B776ADB1-A86B-48C1-AC04-0453AE9F9460}">
      <dgm:prSet phldr="0"/>
      <dgm:spPr/>
      <dgm:t>
        <a:bodyPr/>
        <a:lstStyle/>
        <a:p>
          <a:r>
            <a:rPr lang="en-GB">
              <a:latin typeface="Century Gothic" panose="020B0502020202020204"/>
            </a:rPr>
            <a:t>Demo</a:t>
          </a:r>
          <a:endParaRPr lang="en-GB"/>
        </a:p>
      </dgm:t>
    </dgm:pt>
    <dgm:pt modelId="{08AE29C3-1796-466B-94F0-2E25E4C944E5}" type="parTrans" cxnId="{55E0692D-FEBA-4032-A59B-5BEC99BD1C6F}">
      <dgm:prSet/>
      <dgm:spPr/>
      <dgm:t>
        <a:bodyPr/>
        <a:lstStyle/>
        <a:p>
          <a:endParaRPr lang="en-US"/>
        </a:p>
      </dgm:t>
    </dgm:pt>
    <dgm:pt modelId="{3E03B9CA-3FF7-4C51-9756-97B1CBE6FAFB}" type="sibTrans" cxnId="{55E0692D-FEBA-4032-A59B-5BEC99BD1C6F}">
      <dgm:prSet phldrT="04" phldr="0"/>
      <dgm:spPr/>
      <dgm:t>
        <a:bodyPr/>
        <a:lstStyle/>
        <a:p>
          <a:r>
            <a:rPr lang="en-US"/>
            <a:t>04</a:t>
          </a:r>
        </a:p>
      </dgm:t>
    </dgm:pt>
    <dgm:pt modelId="{5BB7ABB1-CC1A-41AB-B4F7-158656B8D16E}">
      <dgm:prSet/>
      <dgm:spPr/>
      <dgm:t>
        <a:bodyPr/>
        <a:lstStyle/>
        <a:p>
          <a:r>
            <a:rPr lang="en-GB"/>
            <a:t>Limitation </a:t>
          </a:r>
          <a:endParaRPr lang="en-US"/>
        </a:p>
      </dgm:t>
    </dgm:pt>
    <dgm:pt modelId="{8053E1CA-A5DC-4666-80AE-7F3A2333EC98}" type="parTrans" cxnId="{0D0518AD-08A0-4483-8446-794E2DA0C743}">
      <dgm:prSet/>
      <dgm:spPr/>
      <dgm:t>
        <a:bodyPr/>
        <a:lstStyle/>
        <a:p>
          <a:endParaRPr lang="en-US"/>
        </a:p>
      </dgm:t>
    </dgm:pt>
    <dgm:pt modelId="{BA6791D5-764F-4CC5-B9C5-73081559B664}" type="sibTrans" cxnId="{0D0518AD-08A0-4483-8446-794E2DA0C743}">
      <dgm:prSet phldrT="05" phldr="0"/>
      <dgm:spPr/>
      <dgm:t>
        <a:bodyPr/>
        <a:lstStyle/>
        <a:p>
          <a:r>
            <a:rPr lang="en-US"/>
            <a:t>05</a:t>
          </a:r>
        </a:p>
      </dgm:t>
    </dgm:pt>
    <dgm:pt modelId="{E89C6579-CD0A-4D9C-B874-572589416163}">
      <dgm:prSet/>
      <dgm:spPr/>
      <dgm:t>
        <a:bodyPr/>
        <a:lstStyle/>
        <a:p>
          <a:r>
            <a:rPr lang="en-GB"/>
            <a:t>Future Work</a:t>
          </a:r>
          <a:endParaRPr lang="en-US"/>
        </a:p>
      </dgm:t>
    </dgm:pt>
    <dgm:pt modelId="{6DDE4D50-8C5C-42BF-99C9-0919915567FB}" type="parTrans" cxnId="{88ACC02E-4919-4EC0-AA40-7000255E6E08}">
      <dgm:prSet/>
      <dgm:spPr/>
      <dgm:t>
        <a:bodyPr/>
        <a:lstStyle/>
        <a:p>
          <a:endParaRPr lang="en-US"/>
        </a:p>
      </dgm:t>
    </dgm:pt>
    <dgm:pt modelId="{5E294666-976A-4B59-8CC7-A79B3403900E}" type="sibTrans" cxnId="{88ACC02E-4919-4EC0-AA40-7000255E6E08}">
      <dgm:prSet phldrT="06" phldr="0"/>
      <dgm:spPr/>
      <dgm:t>
        <a:bodyPr/>
        <a:lstStyle/>
        <a:p>
          <a:r>
            <a:rPr lang="en-US"/>
            <a:t>06</a:t>
          </a:r>
        </a:p>
      </dgm:t>
    </dgm:pt>
    <dgm:pt modelId="{E1EC900A-CC58-4B47-AB12-51D96D9A1C6F}">
      <dgm:prSet/>
      <dgm:spPr/>
      <dgm:t>
        <a:bodyPr/>
        <a:lstStyle/>
        <a:p>
          <a:r>
            <a:rPr lang="en-GB"/>
            <a:t>Conclusion</a:t>
          </a:r>
          <a:endParaRPr lang="en-US"/>
        </a:p>
      </dgm:t>
    </dgm:pt>
    <dgm:pt modelId="{B938A3AB-BC16-43FD-B285-793233B40912}" type="parTrans" cxnId="{BC946C9C-352B-45E5-AE21-9D1BD3E84373}">
      <dgm:prSet/>
      <dgm:spPr/>
      <dgm:t>
        <a:bodyPr/>
        <a:lstStyle/>
        <a:p>
          <a:endParaRPr lang="en-US"/>
        </a:p>
      </dgm:t>
    </dgm:pt>
    <dgm:pt modelId="{8417CE11-1AEB-417D-98D7-8289A5C36C1D}" type="sibTrans" cxnId="{BC946C9C-352B-45E5-AE21-9D1BD3E84373}">
      <dgm:prSet phldrT="07" phldr="0"/>
      <dgm:spPr/>
      <dgm:t>
        <a:bodyPr/>
        <a:lstStyle/>
        <a:p>
          <a:r>
            <a:rPr lang="en-US"/>
            <a:t>07</a:t>
          </a:r>
        </a:p>
      </dgm:t>
    </dgm:pt>
    <dgm:pt modelId="{0919FDFF-6D82-4403-BE4E-1006F356D0BF}" type="pres">
      <dgm:prSet presAssocID="{688769CA-0838-4862-9547-56047538AFC8}" presName="Name0" presStyleCnt="0">
        <dgm:presLayoutVars>
          <dgm:animLvl val="lvl"/>
          <dgm:resizeHandles val="exact"/>
        </dgm:presLayoutVars>
      </dgm:prSet>
      <dgm:spPr/>
      <dgm:t>
        <a:bodyPr/>
        <a:lstStyle/>
        <a:p>
          <a:endParaRPr lang="en-US"/>
        </a:p>
      </dgm:t>
    </dgm:pt>
    <dgm:pt modelId="{34D0CA63-429A-4970-B4E9-BFC4D70A11DB}" type="pres">
      <dgm:prSet presAssocID="{373D3AB5-A1B7-41C2-8FE5-744FD927AB82}" presName="compositeNode" presStyleCnt="0">
        <dgm:presLayoutVars>
          <dgm:bulletEnabled val="1"/>
        </dgm:presLayoutVars>
      </dgm:prSet>
      <dgm:spPr/>
    </dgm:pt>
    <dgm:pt modelId="{79959A1C-8253-4475-B024-D85BFB47EE99}" type="pres">
      <dgm:prSet presAssocID="{373D3AB5-A1B7-41C2-8FE5-744FD927AB82}" presName="bgRect" presStyleLbl="alignNode1" presStyleIdx="0" presStyleCnt="7"/>
      <dgm:spPr/>
      <dgm:t>
        <a:bodyPr/>
        <a:lstStyle/>
        <a:p>
          <a:endParaRPr lang="en-US"/>
        </a:p>
      </dgm:t>
    </dgm:pt>
    <dgm:pt modelId="{099A5774-628E-4F88-B7A3-34C8063CBAFD}" type="pres">
      <dgm:prSet presAssocID="{4E58AF5E-6311-4671-832E-74C0EAF74AEA}" presName="sibTransNodeRect" presStyleLbl="alignNode1" presStyleIdx="0" presStyleCnt="7">
        <dgm:presLayoutVars>
          <dgm:chMax val="0"/>
          <dgm:bulletEnabled val="1"/>
        </dgm:presLayoutVars>
      </dgm:prSet>
      <dgm:spPr/>
      <dgm:t>
        <a:bodyPr/>
        <a:lstStyle/>
        <a:p>
          <a:endParaRPr lang="en-US"/>
        </a:p>
      </dgm:t>
    </dgm:pt>
    <dgm:pt modelId="{7B942263-CAE2-4B3D-B558-620712BB4EE1}" type="pres">
      <dgm:prSet presAssocID="{373D3AB5-A1B7-41C2-8FE5-744FD927AB82}" presName="nodeRect" presStyleLbl="alignNode1" presStyleIdx="0" presStyleCnt="7">
        <dgm:presLayoutVars>
          <dgm:bulletEnabled val="1"/>
        </dgm:presLayoutVars>
      </dgm:prSet>
      <dgm:spPr/>
      <dgm:t>
        <a:bodyPr/>
        <a:lstStyle/>
        <a:p>
          <a:endParaRPr lang="en-US"/>
        </a:p>
      </dgm:t>
    </dgm:pt>
    <dgm:pt modelId="{28714FE2-C05A-4343-9564-D943D49B6357}" type="pres">
      <dgm:prSet presAssocID="{4E58AF5E-6311-4671-832E-74C0EAF74AEA}" presName="sibTrans" presStyleCnt="0"/>
      <dgm:spPr/>
    </dgm:pt>
    <dgm:pt modelId="{F15E27D0-BE12-4AA7-AC9B-A9EA63E35574}" type="pres">
      <dgm:prSet presAssocID="{D52606AA-F77B-44B7-97ED-C33BC73FD17D}" presName="compositeNode" presStyleCnt="0">
        <dgm:presLayoutVars>
          <dgm:bulletEnabled val="1"/>
        </dgm:presLayoutVars>
      </dgm:prSet>
      <dgm:spPr/>
    </dgm:pt>
    <dgm:pt modelId="{64F709CF-068E-43F5-BE18-AFF04D0F1D64}" type="pres">
      <dgm:prSet presAssocID="{D52606AA-F77B-44B7-97ED-C33BC73FD17D}" presName="bgRect" presStyleLbl="alignNode1" presStyleIdx="1" presStyleCnt="7"/>
      <dgm:spPr/>
      <dgm:t>
        <a:bodyPr/>
        <a:lstStyle/>
        <a:p>
          <a:endParaRPr lang="en-US"/>
        </a:p>
      </dgm:t>
    </dgm:pt>
    <dgm:pt modelId="{973EA78A-7D35-48C5-9038-EBA30573B5DD}" type="pres">
      <dgm:prSet presAssocID="{482F1CAE-805D-46D1-BB84-DE2DE0DB7819}" presName="sibTransNodeRect" presStyleLbl="alignNode1" presStyleIdx="1" presStyleCnt="7">
        <dgm:presLayoutVars>
          <dgm:chMax val="0"/>
          <dgm:bulletEnabled val="1"/>
        </dgm:presLayoutVars>
      </dgm:prSet>
      <dgm:spPr/>
      <dgm:t>
        <a:bodyPr/>
        <a:lstStyle/>
        <a:p>
          <a:endParaRPr lang="en-US"/>
        </a:p>
      </dgm:t>
    </dgm:pt>
    <dgm:pt modelId="{310E4506-7D08-4BC2-9029-03DA00037D13}" type="pres">
      <dgm:prSet presAssocID="{D52606AA-F77B-44B7-97ED-C33BC73FD17D}" presName="nodeRect" presStyleLbl="alignNode1" presStyleIdx="1" presStyleCnt="7">
        <dgm:presLayoutVars>
          <dgm:bulletEnabled val="1"/>
        </dgm:presLayoutVars>
      </dgm:prSet>
      <dgm:spPr/>
      <dgm:t>
        <a:bodyPr/>
        <a:lstStyle/>
        <a:p>
          <a:endParaRPr lang="en-US"/>
        </a:p>
      </dgm:t>
    </dgm:pt>
    <dgm:pt modelId="{84CF67E2-A5E2-45D1-A52F-A43D9674D241}" type="pres">
      <dgm:prSet presAssocID="{482F1CAE-805D-46D1-BB84-DE2DE0DB7819}" presName="sibTrans" presStyleCnt="0"/>
      <dgm:spPr/>
    </dgm:pt>
    <dgm:pt modelId="{A4A83469-9F3C-4D5D-A0F7-1232AC4C3949}" type="pres">
      <dgm:prSet presAssocID="{55A9358E-4DAE-419D-B67B-7F5BBFF0684F}" presName="compositeNode" presStyleCnt="0">
        <dgm:presLayoutVars>
          <dgm:bulletEnabled val="1"/>
        </dgm:presLayoutVars>
      </dgm:prSet>
      <dgm:spPr/>
    </dgm:pt>
    <dgm:pt modelId="{D31C77A5-3EE4-47E8-972D-61F7F50CCCEF}" type="pres">
      <dgm:prSet presAssocID="{55A9358E-4DAE-419D-B67B-7F5BBFF0684F}" presName="bgRect" presStyleLbl="alignNode1" presStyleIdx="2" presStyleCnt="7"/>
      <dgm:spPr/>
      <dgm:t>
        <a:bodyPr/>
        <a:lstStyle/>
        <a:p>
          <a:endParaRPr lang="en-US"/>
        </a:p>
      </dgm:t>
    </dgm:pt>
    <dgm:pt modelId="{AAD7A6B9-5927-4826-AF6A-5AC44D57717D}" type="pres">
      <dgm:prSet presAssocID="{19903F22-B959-4E07-9724-11E0F2854783}" presName="sibTransNodeRect" presStyleLbl="alignNode1" presStyleIdx="2" presStyleCnt="7">
        <dgm:presLayoutVars>
          <dgm:chMax val="0"/>
          <dgm:bulletEnabled val="1"/>
        </dgm:presLayoutVars>
      </dgm:prSet>
      <dgm:spPr/>
      <dgm:t>
        <a:bodyPr/>
        <a:lstStyle/>
        <a:p>
          <a:endParaRPr lang="en-US"/>
        </a:p>
      </dgm:t>
    </dgm:pt>
    <dgm:pt modelId="{D8B0AD09-9352-4F26-BA6B-6967DBD04485}" type="pres">
      <dgm:prSet presAssocID="{55A9358E-4DAE-419D-B67B-7F5BBFF0684F}" presName="nodeRect" presStyleLbl="alignNode1" presStyleIdx="2" presStyleCnt="7">
        <dgm:presLayoutVars>
          <dgm:bulletEnabled val="1"/>
        </dgm:presLayoutVars>
      </dgm:prSet>
      <dgm:spPr/>
      <dgm:t>
        <a:bodyPr/>
        <a:lstStyle/>
        <a:p>
          <a:endParaRPr lang="en-US"/>
        </a:p>
      </dgm:t>
    </dgm:pt>
    <dgm:pt modelId="{6BAD93A4-8346-4D31-B117-42FCC81B2BF5}" type="pres">
      <dgm:prSet presAssocID="{19903F22-B959-4E07-9724-11E0F2854783}" presName="sibTrans" presStyleCnt="0"/>
      <dgm:spPr/>
    </dgm:pt>
    <dgm:pt modelId="{62FDB733-33FF-4C07-B686-759AC1767EEA}" type="pres">
      <dgm:prSet presAssocID="{B776ADB1-A86B-48C1-AC04-0453AE9F9460}" presName="compositeNode" presStyleCnt="0">
        <dgm:presLayoutVars>
          <dgm:bulletEnabled val="1"/>
        </dgm:presLayoutVars>
      </dgm:prSet>
      <dgm:spPr/>
    </dgm:pt>
    <dgm:pt modelId="{31934A12-107D-441D-9802-A39914C39BA7}" type="pres">
      <dgm:prSet presAssocID="{B776ADB1-A86B-48C1-AC04-0453AE9F9460}" presName="bgRect" presStyleLbl="alignNode1" presStyleIdx="3" presStyleCnt="7"/>
      <dgm:spPr/>
      <dgm:t>
        <a:bodyPr/>
        <a:lstStyle/>
        <a:p>
          <a:endParaRPr lang="en-US"/>
        </a:p>
      </dgm:t>
    </dgm:pt>
    <dgm:pt modelId="{9775046D-BE02-40C6-A556-C8A1FBFCA4A1}" type="pres">
      <dgm:prSet presAssocID="{3E03B9CA-3FF7-4C51-9756-97B1CBE6FAFB}" presName="sibTransNodeRect" presStyleLbl="alignNode1" presStyleIdx="3" presStyleCnt="7">
        <dgm:presLayoutVars>
          <dgm:chMax val="0"/>
          <dgm:bulletEnabled val="1"/>
        </dgm:presLayoutVars>
      </dgm:prSet>
      <dgm:spPr/>
      <dgm:t>
        <a:bodyPr/>
        <a:lstStyle/>
        <a:p>
          <a:endParaRPr lang="en-US"/>
        </a:p>
      </dgm:t>
    </dgm:pt>
    <dgm:pt modelId="{574D6F60-1A63-4F02-978B-F641009CF76F}" type="pres">
      <dgm:prSet presAssocID="{B776ADB1-A86B-48C1-AC04-0453AE9F9460}" presName="nodeRect" presStyleLbl="alignNode1" presStyleIdx="3" presStyleCnt="7">
        <dgm:presLayoutVars>
          <dgm:bulletEnabled val="1"/>
        </dgm:presLayoutVars>
      </dgm:prSet>
      <dgm:spPr/>
      <dgm:t>
        <a:bodyPr/>
        <a:lstStyle/>
        <a:p>
          <a:endParaRPr lang="en-US"/>
        </a:p>
      </dgm:t>
    </dgm:pt>
    <dgm:pt modelId="{A0D99A19-920E-4176-87AA-57E4409C30C2}" type="pres">
      <dgm:prSet presAssocID="{3E03B9CA-3FF7-4C51-9756-97B1CBE6FAFB}" presName="sibTrans" presStyleCnt="0"/>
      <dgm:spPr/>
    </dgm:pt>
    <dgm:pt modelId="{BEF65040-6A52-4F90-ADD8-BDF858BA41D9}" type="pres">
      <dgm:prSet presAssocID="{5BB7ABB1-CC1A-41AB-B4F7-158656B8D16E}" presName="compositeNode" presStyleCnt="0">
        <dgm:presLayoutVars>
          <dgm:bulletEnabled val="1"/>
        </dgm:presLayoutVars>
      </dgm:prSet>
      <dgm:spPr/>
    </dgm:pt>
    <dgm:pt modelId="{3665DCE3-B0D8-4B5C-8D00-6707167D8BDB}" type="pres">
      <dgm:prSet presAssocID="{5BB7ABB1-CC1A-41AB-B4F7-158656B8D16E}" presName="bgRect" presStyleLbl="alignNode1" presStyleIdx="4" presStyleCnt="7"/>
      <dgm:spPr/>
      <dgm:t>
        <a:bodyPr/>
        <a:lstStyle/>
        <a:p>
          <a:endParaRPr lang="en-US"/>
        </a:p>
      </dgm:t>
    </dgm:pt>
    <dgm:pt modelId="{FD093DF3-2152-41C6-8E08-16CABF6729F5}" type="pres">
      <dgm:prSet presAssocID="{BA6791D5-764F-4CC5-B9C5-73081559B664}" presName="sibTransNodeRect" presStyleLbl="alignNode1" presStyleIdx="4" presStyleCnt="7">
        <dgm:presLayoutVars>
          <dgm:chMax val="0"/>
          <dgm:bulletEnabled val="1"/>
        </dgm:presLayoutVars>
      </dgm:prSet>
      <dgm:spPr/>
      <dgm:t>
        <a:bodyPr/>
        <a:lstStyle/>
        <a:p>
          <a:endParaRPr lang="en-US"/>
        </a:p>
      </dgm:t>
    </dgm:pt>
    <dgm:pt modelId="{8F2E19F8-6D95-4A6A-A3BE-11C1A56A54C7}" type="pres">
      <dgm:prSet presAssocID="{5BB7ABB1-CC1A-41AB-B4F7-158656B8D16E}" presName="nodeRect" presStyleLbl="alignNode1" presStyleIdx="4" presStyleCnt="7">
        <dgm:presLayoutVars>
          <dgm:bulletEnabled val="1"/>
        </dgm:presLayoutVars>
      </dgm:prSet>
      <dgm:spPr/>
      <dgm:t>
        <a:bodyPr/>
        <a:lstStyle/>
        <a:p>
          <a:endParaRPr lang="en-US"/>
        </a:p>
      </dgm:t>
    </dgm:pt>
    <dgm:pt modelId="{63A712E2-4B5D-4001-9019-47B024C82D15}" type="pres">
      <dgm:prSet presAssocID="{BA6791D5-764F-4CC5-B9C5-73081559B664}" presName="sibTrans" presStyleCnt="0"/>
      <dgm:spPr/>
    </dgm:pt>
    <dgm:pt modelId="{C7CE9423-1CCF-420A-BFFF-E67F6FD2030D}" type="pres">
      <dgm:prSet presAssocID="{E89C6579-CD0A-4D9C-B874-572589416163}" presName="compositeNode" presStyleCnt="0">
        <dgm:presLayoutVars>
          <dgm:bulletEnabled val="1"/>
        </dgm:presLayoutVars>
      </dgm:prSet>
      <dgm:spPr/>
    </dgm:pt>
    <dgm:pt modelId="{6C9722EA-E8F3-4565-80CC-36BAE76DF38B}" type="pres">
      <dgm:prSet presAssocID="{E89C6579-CD0A-4D9C-B874-572589416163}" presName="bgRect" presStyleLbl="alignNode1" presStyleIdx="5" presStyleCnt="7"/>
      <dgm:spPr/>
      <dgm:t>
        <a:bodyPr/>
        <a:lstStyle/>
        <a:p>
          <a:endParaRPr lang="en-US"/>
        </a:p>
      </dgm:t>
    </dgm:pt>
    <dgm:pt modelId="{E52AA7AC-AB5B-4759-ADE3-21ABABEBF280}" type="pres">
      <dgm:prSet presAssocID="{5E294666-976A-4B59-8CC7-A79B3403900E}" presName="sibTransNodeRect" presStyleLbl="alignNode1" presStyleIdx="5" presStyleCnt="7">
        <dgm:presLayoutVars>
          <dgm:chMax val="0"/>
          <dgm:bulletEnabled val="1"/>
        </dgm:presLayoutVars>
      </dgm:prSet>
      <dgm:spPr/>
      <dgm:t>
        <a:bodyPr/>
        <a:lstStyle/>
        <a:p>
          <a:endParaRPr lang="en-US"/>
        </a:p>
      </dgm:t>
    </dgm:pt>
    <dgm:pt modelId="{77A97A64-AFCD-40C4-A327-E4FC277F23CA}" type="pres">
      <dgm:prSet presAssocID="{E89C6579-CD0A-4D9C-B874-572589416163}" presName="nodeRect" presStyleLbl="alignNode1" presStyleIdx="5" presStyleCnt="7">
        <dgm:presLayoutVars>
          <dgm:bulletEnabled val="1"/>
        </dgm:presLayoutVars>
      </dgm:prSet>
      <dgm:spPr/>
      <dgm:t>
        <a:bodyPr/>
        <a:lstStyle/>
        <a:p>
          <a:endParaRPr lang="en-US"/>
        </a:p>
      </dgm:t>
    </dgm:pt>
    <dgm:pt modelId="{21017577-7887-43FE-855E-3B8185248305}" type="pres">
      <dgm:prSet presAssocID="{5E294666-976A-4B59-8CC7-A79B3403900E}" presName="sibTrans" presStyleCnt="0"/>
      <dgm:spPr/>
    </dgm:pt>
    <dgm:pt modelId="{606A5C6D-B594-42A6-BE31-853E9ACCB317}" type="pres">
      <dgm:prSet presAssocID="{E1EC900A-CC58-4B47-AB12-51D96D9A1C6F}" presName="compositeNode" presStyleCnt="0">
        <dgm:presLayoutVars>
          <dgm:bulletEnabled val="1"/>
        </dgm:presLayoutVars>
      </dgm:prSet>
      <dgm:spPr/>
    </dgm:pt>
    <dgm:pt modelId="{7529EE33-3A6D-45D9-A263-65C830EEEABB}" type="pres">
      <dgm:prSet presAssocID="{E1EC900A-CC58-4B47-AB12-51D96D9A1C6F}" presName="bgRect" presStyleLbl="alignNode1" presStyleIdx="6" presStyleCnt="7"/>
      <dgm:spPr/>
      <dgm:t>
        <a:bodyPr/>
        <a:lstStyle/>
        <a:p>
          <a:endParaRPr lang="en-US"/>
        </a:p>
      </dgm:t>
    </dgm:pt>
    <dgm:pt modelId="{B4A44637-2DB4-4780-90FA-F8DFCDA236F9}" type="pres">
      <dgm:prSet presAssocID="{8417CE11-1AEB-417D-98D7-8289A5C36C1D}" presName="sibTransNodeRect" presStyleLbl="alignNode1" presStyleIdx="6" presStyleCnt="7">
        <dgm:presLayoutVars>
          <dgm:chMax val="0"/>
          <dgm:bulletEnabled val="1"/>
        </dgm:presLayoutVars>
      </dgm:prSet>
      <dgm:spPr/>
      <dgm:t>
        <a:bodyPr/>
        <a:lstStyle/>
        <a:p>
          <a:endParaRPr lang="en-US"/>
        </a:p>
      </dgm:t>
    </dgm:pt>
    <dgm:pt modelId="{92458B51-B5E5-464C-9BAD-A22F794A8EE8}" type="pres">
      <dgm:prSet presAssocID="{E1EC900A-CC58-4B47-AB12-51D96D9A1C6F}" presName="nodeRect" presStyleLbl="alignNode1" presStyleIdx="6" presStyleCnt="7">
        <dgm:presLayoutVars>
          <dgm:bulletEnabled val="1"/>
        </dgm:presLayoutVars>
      </dgm:prSet>
      <dgm:spPr/>
      <dgm:t>
        <a:bodyPr/>
        <a:lstStyle/>
        <a:p>
          <a:endParaRPr lang="en-US"/>
        </a:p>
      </dgm:t>
    </dgm:pt>
  </dgm:ptLst>
  <dgm:cxnLst>
    <dgm:cxn modelId="{95E9F8BD-FF12-40EA-8656-174F85CB7BDE}" type="presOf" srcId="{B776ADB1-A86B-48C1-AC04-0453AE9F9460}" destId="{31934A12-107D-441D-9802-A39914C39BA7}" srcOrd="0" destOrd="0" presId="urn:microsoft.com/office/officeart/2016/7/layout/LinearBlockProcessNumbered"/>
    <dgm:cxn modelId="{52AB985E-FEEA-4F3C-8195-6B3B6B4B5D0B}" type="presOf" srcId="{E89C6579-CD0A-4D9C-B874-572589416163}" destId="{6C9722EA-E8F3-4565-80CC-36BAE76DF38B}" srcOrd="0" destOrd="0" presId="urn:microsoft.com/office/officeart/2016/7/layout/LinearBlockProcessNumbered"/>
    <dgm:cxn modelId="{9D6921C5-A4D3-460E-B406-822CC1B41D5D}" type="presOf" srcId="{5BB7ABB1-CC1A-41AB-B4F7-158656B8D16E}" destId="{8F2E19F8-6D95-4A6A-A3BE-11C1A56A54C7}" srcOrd="1" destOrd="0" presId="urn:microsoft.com/office/officeart/2016/7/layout/LinearBlockProcessNumbered"/>
    <dgm:cxn modelId="{55E0692D-FEBA-4032-A59B-5BEC99BD1C6F}" srcId="{688769CA-0838-4862-9547-56047538AFC8}" destId="{B776ADB1-A86B-48C1-AC04-0453AE9F9460}" srcOrd="3" destOrd="0" parTransId="{08AE29C3-1796-466B-94F0-2E25E4C944E5}" sibTransId="{3E03B9CA-3FF7-4C51-9756-97B1CBE6FAFB}"/>
    <dgm:cxn modelId="{306D75D4-12F9-4410-B92E-1B6BF9FC2F42}" type="presOf" srcId="{E1EC900A-CC58-4B47-AB12-51D96D9A1C6F}" destId="{92458B51-B5E5-464C-9BAD-A22F794A8EE8}" srcOrd="1" destOrd="0" presId="urn:microsoft.com/office/officeart/2016/7/layout/LinearBlockProcessNumbered"/>
    <dgm:cxn modelId="{B53631FF-66C9-4AFE-9394-9AD163F3EEE4}" type="presOf" srcId="{D52606AA-F77B-44B7-97ED-C33BC73FD17D}" destId="{64F709CF-068E-43F5-BE18-AFF04D0F1D64}" srcOrd="0" destOrd="0" presId="urn:microsoft.com/office/officeart/2016/7/layout/LinearBlockProcessNumbered"/>
    <dgm:cxn modelId="{BC946C9C-352B-45E5-AE21-9D1BD3E84373}" srcId="{688769CA-0838-4862-9547-56047538AFC8}" destId="{E1EC900A-CC58-4B47-AB12-51D96D9A1C6F}" srcOrd="6" destOrd="0" parTransId="{B938A3AB-BC16-43FD-B285-793233B40912}" sibTransId="{8417CE11-1AEB-417D-98D7-8289A5C36C1D}"/>
    <dgm:cxn modelId="{5E73F180-F948-4DA1-A3A4-206AABFECEFF}" srcId="{688769CA-0838-4862-9547-56047538AFC8}" destId="{55A9358E-4DAE-419D-B67B-7F5BBFF0684F}" srcOrd="2" destOrd="0" parTransId="{E00D571F-539F-466D-A852-FDF96B22D432}" sibTransId="{19903F22-B959-4E07-9724-11E0F2854783}"/>
    <dgm:cxn modelId="{9868123E-DF73-4669-8DF6-462FE9371134}" type="presOf" srcId="{55A9358E-4DAE-419D-B67B-7F5BBFF0684F}" destId="{D8B0AD09-9352-4F26-BA6B-6967DBD04485}" srcOrd="1" destOrd="0" presId="urn:microsoft.com/office/officeart/2016/7/layout/LinearBlockProcessNumbered"/>
    <dgm:cxn modelId="{4E24AA18-E0D6-4C64-9983-4C74017BF4B1}" type="presOf" srcId="{373D3AB5-A1B7-41C2-8FE5-744FD927AB82}" destId="{7B942263-CAE2-4B3D-B558-620712BB4EE1}" srcOrd="1" destOrd="0" presId="urn:microsoft.com/office/officeart/2016/7/layout/LinearBlockProcessNumbered"/>
    <dgm:cxn modelId="{F2B029C0-EBF8-43A2-B685-419B579A6A7F}" type="presOf" srcId="{E1EC900A-CC58-4B47-AB12-51D96D9A1C6F}" destId="{7529EE33-3A6D-45D9-A263-65C830EEEABB}" srcOrd="0" destOrd="0" presId="urn:microsoft.com/office/officeart/2016/7/layout/LinearBlockProcessNumbered"/>
    <dgm:cxn modelId="{1CF6EC14-3EF1-49E9-8296-E6630FB95533}" type="presOf" srcId="{BA6791D5-764F-4CC5-B9C5-73081559B664}" destId="{FD093DF3-2152-41C6-8E08-16CABF6729F5}" srcOrd="0" destOrd="0" presId="urn:microsoft.com/office/officeart/2016/7/layout/LinearBlockProcessNumbered"/>
    <dgm:cxn modelId="{2734D581-8A85-4AEA-B4B4-27BA47711FC5}" type="presOf" srcId="{19903F22-B959-4E07-9724-11E0F2854783}" destId="{AAD7A6B9-5927-4826-AF6A-5AC44D57717D}" srcOrd="0" destOrd="0" presId="urn:microsoft.com/office/officeart/2016/7/layout/LinearBlockProcessNumbered"/>
    <dgm:cxn modelId="{4B228178-E8AA-4577-B122-AEDF73ADD665}" type="presOf" srcId="{8417CE11-1AEB-417D-98D7-8289A5C36C1D}" destId="{B4A44637-2DB4-4780-90FA-F8DFCDA236F9}" srcOrd="0" destOrd="0" presId="urn:microsoft.com/office/officeart/2016/7/layout/LinearBlockProcessNumbered"/>
    <dgm:cxn modelId="{6129DE0C-0D17-4509-88D7-185719FC404B}" type="presOf" srcId="{3E03B9CA-3FF7-4C51-9756-97B1CBE6FAFB}" destId="{9775046D-BE02-40C6-A556-C8A1FBFCA4A1}" srcOrd="0" destOrd="0" presId="urn:microsoft.com/office/officeart/2016/7/layout/LinearBlockProcessNumbered"/>
    <dgm:cxn modelId="{A6A45DEB-2E3C-4705-8A35-6E066435905F}" type="presOf" srcId="{E89C6579-CD0A-4D9C-B874-572589416163}" destId="{77A97A64-AFCD-40C4-A327-E4FC277F23CA}" srcOrd="1" destOrd="0" presId="urn:microsoft.com/office/officeart/2016/7/layout/LinearBlockProcessNumbered"/>
    <dgm:cxn modelId="{B2DD5E48-C62B-4198-99FF-6213263EDA16}" type="presOf" srcId="{5E294666-976A-4B59-8CC7-A79B3403900E}" destId="{E52AA7AC-AB5B-4759-ADE3-21ABABEBF280}" srcOrd="0" destOrd="0" presId="urn:microsoft.com/office/officeart/2016/7/layout/LinearBlockProcessNumbered"/>
    <dgm:cxn modelId="{5D2347D7-35CD-40CA-98BA-AFD8A0F97437}" type="presOf" srcId="{5BB7ABB1-CC1A-41AB-B4F7-158656B8D16E}" destId="{3665DCE3-B0D8-4B5C-8D00-6707167D8BDB}" srcOrd="0" destOrd="0" presId="urn:microsoft.com/office/officeart/2016/7/layout/LinearBlockProcessNumbered"/>
    <dgm:cxn modelId="{144DDDE8-B8E0-40AF-80DD-48A93AA4B37E}" type="presOf" srcId="{482F1CAE-805D-46D1-BB84-DE2DE0DB7819}" destId="{973EA78A-7D35-48C5-9038-EBA30573B5DD}" srcOrd="0" destOrd="0" presId="urn:microsoft.com/office/officeart/2016/7/layout/LinearBlockProcessNumbered"/>
    <dgm:cxn modelId="{12E5FC7B-247A-4719-9D61-2A5DE992F027}" type="presOf" srcId="{B776ADB1-A86B-48C1-AC04-0453AE9F9460}" destId="{574D6F60-1A63-4F02-978B-F641009CF76F}" srcOrd="1" destOrd="0" presId="urn:microsoft.com/office/officeart/2016/7/layout/LinearBlockProcessNumbered"/>
    <dgm:cxn modelId="{0956147F-1613-41E5-A5A0-D4AD5EDB8603}" type="presOf" srcId="{D52606AA-F77B-44B7-97ED-C33BC73FD17D}" destId="{310E4506-7D08-4BC2-9029-03DA00037D13}" srcOrd="1" destOrd="0" presId="urn:microsoft.com/office/officeart/2016/7/layout/LinearBlockProcessNumbered"/>
    <dgm:cxn modelId="{12C99060-F380-4353-9B02-B0E4873016CD}" srcId="{688769CA-0838-4862-9547-56047538AFC8}" destId="{373D3AB5-A1B7-41C2-8FE5-744FD927AB82}" srcOrd="0" destOrd="0" parTransId="{379966D3-8281-4BD7-87AE-D1D1F307CA2C}" sibTransId="{4E58AF5E-6311-4671-832E-74C0EAF74AEA}"/>
    <dgm:cxn modelId="{BA6BC40F-4189-4579-92C8-EB9E2A095C06}" type="presOf" srcId="{4E58AF5E-6311-4671-832E-74C0EAF74AEA}" destId="{099A5774-628E-4F88-B7A3-34C8063CBAFD}" srcOrd="0" destOrd="0" presId="urn:microsoft.com/office/officeart/2016/7/layout/LinearBlockProcessNumbered"/>
    <dgm:cxn modelId="{88ACC02E-4919-4EC0-AA40-7000255E6E08}" srcId="{688769CA-0838-4862-9547-56047538AFC8}" destId="{E89C6579-CD0A-4D9C-B874-572589416163}" srcOrd="5" destOrd="0" parTransId="{6DDE4D50-8C5C-42BF-99C9-0919915567FB}" sibTransId="{5E294666-976A-4B59-8CC7-A79B3403900E}"/>
    <dgm:cxn modelId="{A24F844E-8E01-43B2-AE47-1E1832EEBDC5}" type="presOf" srcId="{688769CA-0838-4862-9547-56047538AFC8}" destId="{0919FDFF-6D82-4403-BE4E-1006F356D0BF}" srcOrd="0" destOrd="0" presId="urn:microsoft.com/office/officeart/2016/7/layout/LinearBlockProcessNumbered"/>
    <dgm:cxn modelId="{5AA9C82A-87D2-4FEC-AB40-A88A77848669}" type="presOf" srcId="{55A9358E-4DAE-419D-B67B-7F5BBFF0684F}" destId="{D31C77A5-3EE4-47E8-972D-61F7F50CCCEF}" srcOrd="0" destOrd="0" presId="urn:microsoft.com/office/officeart/2016/7/layout/LinearBlockProcessNumbered"/>
    <dgm:cxn modelId="{0D0518AD-08A0-4483-8446-794E2DA0C743}" srcId="{688769CA-0838-4862-9547-56047538AFC8}" destId="{5BB7ABB1-CC1A-41AB-B4F7-158656B8D16E}" srcOrd="4" destOrd="0" parTransId="{8053E1CA-A5DC-4666-80AE-7F3A2333EC98}" sibTransId="{BA6791D5-764F-4CC5-B9C5-73081559B664}"/>
    <dgm:cxn modelId="{F88B67D5-4E98-42EC-B3F5-AC17E1A95B76}" type="presOf" srcId="{373D3AB5-A1B7-41C2-8FE5-744FD927AB82}" destId="{79959A1C-8253-4475-B024-D85BFB47EE99}" srcOrd="0" destOrd="0" presId="urn:microsoft.com/office/officeart/2016/7/layout/LinearBlockProcessNumbered"/>
    <dgm:cxn modelId="{AF35624E-9FE3-4504-9F01-B61196C2B3CD}" srcId="{688769CA-0838-4862-9547-56047538AFC8}" destId="{D52606AA-F77B-44B7-97ED-C33BC73FD17D}" srcOrd="1" destOrd="0" parTransId="{A65DB344-027E-45B2-A13D-00231D8C5081}" sibTransId="{482F1CAE-805D-46D1-BB84-DE2DE0DB7819}"/>
    <dgm:cxn modelId="{EEC33006-2B95-4A49-BF27-81AD544AB18E}" type="presParOf" srcId="{0919FDFF-6D82-4403-BE4E-1006F356D0BF}" destId="{34D0CA63-429A-4970-B4E9-BFC4D70A11DB}" srcOrd="0" destOrd="0" presId="urn:microsoft.com/office/officeart/2016/7/layout/LinearBlockProcessNumbered"/>
    <dgm:cxn modelId="{3860FD60-1B61-4EDF-8527-D7B672F04386}" type="presParOf" srcId="{34D0CA63-429A-4970-B4E9-BFC4D70A11DB}" destId="{79959A1C-8253-4475-B024-D85BFB47EE99}" srcOrd="0" destOrd="0" presId="urn:microsoft.com/office/officeart/2016/7/layout/LinearBlockProcessNumbered"/>
    <dgm:cxn modelId="{8B3FA5A7-A50B-46AB-B6ED-4A5688BCC324}" type="presParOf" srcId="{34D0CA63-429A-4970-B4E9-BFC4D70A11DB}" destId="{099A5774-628E-4F88-B7A3-34C8063CBAFD}" srcOrd="1" destOrd="0" presId="urn:microsoft.com/office/officeart/2016/7/layout/LinearBlockProcessNumbered"/>
    <dgm:cxn modelId="{75432EE9-4A6A-4E2C-AEBC-A6BC0695BDC1}" type="presParOf" srcId="{34D0CA63-429A-4970-B4E9-BFC4D70A11DB}" destId="{7B942263-CAE2-4B3D-B558-620712BB4EE1}" srcOrd="2" destOrd="0" presId="urn:microsoft.com/office/officeart/2016/7/layout/LinearBlockProcessNumbered"/>
    <dgm:cxn modelId="{1BE60D24-B45D-4FB8-9660-0EB78C254A98}" type="presParOf" srcId="{0919FDFF-6D82-4403-BE4E-1006F356D0BF}" destId="{28714FE2-C05A-4343-9564-D943D49B6357}" srcOrd="1" destOrd="0" presId="urn:microsoft.com/office/officeart/2016/7/layout/LinearBlockProcessNumbered"/>
    <dgm:cxn modelId="{CDDBC630-8A0D-4779-B1FE-2B3BC59BEBC0}" type="presParOf" srcId="{0919FDFF-6D82-4403-BE4E-1006F356D0BF}" destId="{F15E27D0-BE12-4AA7-AC9B-A9EA63E35574}" srcOrd="2" destOrd="0" presId="urn:microsoft.com/office/officeart/2016/7/layout/LinearBlockProcessNumbered"/>
    <dgm:cxn modelId="{95A1AC1D-5B6E-4EBD-8564-82D764477385}" type="presParOf" srcId="{F15E27D0-BE12-4AA7-AC9B-A9EA63E35574}" destId="{64F709CF-068E-43F5-BE18-AFF04D0F1D64}" srcOrd="0" destOrd="0" presId="urn:microsoft.com/office/officeart/2016/7/layout/LinearBlockProcessNumbered"/>
    <dgm:cxn modelId="{BFDAF14C-387C-473E-838C-EBF0BB79B73C}" type="presParOf" srcId="{F15E27D0-BE12-4AA7-AC9B-A9EA63E35574}" destId="{973EA78A-7D35-48C5-9038-EBA30573B5DD}" srcOrd="1" destOrd="0" presId="urn:microsoft.com/office/officeart/2016/7/layout/LinearBlockProcessNumbered"/>
    <dgm:cxn modelId="{22D54D4B-5476-4058-B82C-B311802DEF89}" type="presParOf" srcId="{F15E27D0-BE12-4AA7-AC9B-A9EA63E35574}" destId="{310E4506-7D08-4BC2-9029-03DA00037D13}" srcOrd="2" destOrd="0" presId="urn:microsoft.com/office/officeart/2016/7/layout/LinearBlockProcessNumbered"/>
    <dgm:cxn modelId="{206EEE42-FD17-4496-B57F-D5BFFE9D268B}" type="presParOf" srcId="{0919FDFF-6D82-4403-BE4E-1006F356D0BF}" destId="{84CF67E2-A5E2-45D1-A52F-A43D9674D241}" srcOrd="3" destOrd="0" presId="urn:microsoft.com/office/officeart/2016/7/layout/LinearBlockProcessNumbered"/>
    <dgm:cxn modelId="{05263ED4-6650-4E16-ABF4-259A72619BCF}" type="presParOf" srcId="{0919FDFF-6D82-4403-BE4E-1006F356D0BF}" destId="{A4A83469-9F3C-4D5D-A0F7-1232AC4C3949}" srcOrd="4" destOrd="0" presId="urn:microsoft.com/office/officeart/2016/7/layout/LinearBlockProcessNumbered"/>
    <dgm:cxn modelId="{71A3161F-4263-4EDB-A8B9-A7FF46E2B2B2}" type="presParOf" srcId="{A4A83469-9F3C-4D5D-A0F7-1232AC4C3949}" destId="{D31C77A5-3EE4-47E8-972D-61F7F50CCCEF}" srcOrd="0" destOrd="0" presId="urn:microsoft.com/office/officeart/2016/7/layout/LinearBlockProcessNumbered"/>
    <dgm:cxn modelId="{42763214-5DEA-4DE0-957B-A4E75C31EE9D}" type="presParOf" srcId="{A4A83469-9F3C-4D5D-A0F7-1232AC4C3949}" destId="{AAD7A6B9-5927-4826-AF6A-5AC44D57717D}" srcOrd="1" destOrd="0" presId="urn:microsoft.com/office/officeart/2016/7/layout/LinearBlockProcessNumbered"/>
    <dgm:cxn modelId="{5BFD487F-A133-42EC-968F-8FAFB1204182}" type="presParOf" srcId="{A4A83469-9F3C-4D5D-A0F7-1232AC4C3949}" destId="{D8B0AD09-9352-4F26-BA6B-6967DBD04485}" srcOrd="2" destOrd="0" presId="urn:microsoft.com/office/officeart/2016/7/layout/LinearBlockProcessNumbered"/>
    <dgm:cxn modelId="{E403C844-18AC-45A2-8E3D-99F8F676FF5D}" type="presParOf" srcId="{0919FDFF-6D82-4403-BE4E-1006F356D0BF}" destId="{6BAD93A4-8346-4D31-B117-42FCC81B2BF5}" srcOrd="5" destOrd="0" presId="urn:microsoft.com/office/officeart/2016/7/layout/LinearBlockProcessNumbered"/>
    <dgm:cxn modelId="{4FB10F01-EF0E-43B2-9546-49BC11B2C0EC}" type="presParOf" srcId="{0919FDFF-6D82-4403-BE4E-1006F356D0BF}" destId="{62FDB733-33FF-4C07-B686-759AC1767EEA}" srcOrd="6" destOrd="0" presId="urn:microsoft.com/office/officeart/2016/7/layout/LinearBlockProcessNumbered"/>
    <dgm:cxn modelId="{34F96FA5-9F84-4DCA-B521-1331BB0C5ED1}" type="presParOf" srcId="{62FDB733-33FF-4C07-B686-759AC1767EEA}" destId="{31934A12-107D-441D-9802-A39914C39BA7}" srcOrd="0" destOrd="0" presId="urn:microsoft.com/office/officeart/2016/7/layout/LinearBlockProcessNumbered"/>
    <dgm:cxn modelId="{063E4A00-3588-40BF-B051-6F3300A07A5D}" type="presParOf" srcId="{62FDB733-33FF-4C07-B686-759AC1767EEA}" destId="{9775046D-BE02-40C6-A556-C8A1FBFCA4A1}" srcOrd="1" destOrd="0" presId="urn:microsoft.com/office/officeart/2016/7/layout/LinearBlockProcessNumbered"/>
    <dgm:cxn modelId="{955E90E7-3630-4649-AE5B-D27821E4377C}" type="presParOf" srcId="{62FDB733-33FF-4C07-B686-759AC1767EEA}" destId="{574D6F60-1A63-4F02-978B-F641009CF76F}" srcOrd="2" destOrd="0" presId="urn:microsoft.com/office/officeart/2016/7/layout/LinearBlockProcessNumbered"/>
    <dgm:cxn modelId="{8285739B-D01F-46A2-8615-4A34916DA141}" type="presParOf" srcId="{0919FDFF-6D82-4403-BE4E-1006F356D0BF}" destId="{A0D99A19-920E-4176-87AA-57E4409C30C2}" srcOrd="7" destOrd="0" presId="urn:microsoft.com/office/officeart/2016/7/layout/LinearBlockProcessNumbered"/>
    <dgm:cxn modelId="{A09C0A7B-549E-49F7-B6BA-1C696E178A2E}" type="presParOf" srcId="{0919FDFF-6D82-4403-BE4E-1006F356D0BF}" destId="{BEF65040-6A52-4F90-ADD8-BDF858BA41D9}" srcOrd="8" destOrd="0" presId="urn:microsoft.com/office/officeart/2016/7/layout/LinearBlockProcessNumbered"/>
    <dgm:cxn modelId="{01416801-32D3-4457-B926-A3DF4A4B9122}" type="presParOf" srcId="{BEF65040-6A52-4F90-ADD8-BDF858BA41D9}" destId="{3665DCE3-B0D8-4B5C-8D00-6707167D8BDB}" srcOrd="0" destOrd="0" presId="urn:microsoft.com/office/officeart/2016/7/layout/LinearBlockProcessNumbered"/>
    <dgm:cxn modelId="{B489D80D-3F1E-445E-892B-975BA37AF661}" type="presParOf" srcId="{BEF65040-6A52-4F90-ADD8-BDF858BA41D9}" destId="{FD093DF3-2152-41C6-8E08-16CABF6729F5}" srcOrd="1" destOrd="0" presId="urn:microsoft.com/office/officeart/2016/7/layout/LinearBlockProcessNumbered"/>
    <dgm:cxn modelId="{56DEE28C-2E10-46CA-8D91-A1F0DD85C3FD}" type="presParOf" srcId="{BEF65040-6A52-4F90-ADD8-BDF858BA41D9}" destId="{8F2E19F8-6D95-4A6A-A3BE-11C1A56A54C7}" srcOrd="2" destOrd="0" presId="urn:microsoft.com/office/officeart/2016/7/layout/LinearBlockProcessNumbered"/>
    <dgm:cxn modelId="{F43A633A-4F2D-45C2-B0A4-03B97FCEC334}" type="presParOf" srcId="{0919FDFF-6D82-4403-BE4E-1006F356D0BF}" destId="{63A712E2-4B5D-4001-9019-47B024C82D15}" srcOrd="9" destOrd="0" presId="urn:microsoft.com/office/officeart/2016/7/layout/LinearBlockProcessNumbered"/>
    <dgm:cxn modelId="{355498D0-CF6C-479D-A377-4B0D809D8D61}" type="presParOf" srcId="{0919FDFF-6D82-4403-BE4E-1006F356D0BF}" destId="{C7CE9423-1CCF-420A-BFFF-E67F6FD2030D}" srcOrd="10" destOrd="0" presId="urn:microsoft.com/office/officeart/2016/7/layout/LinearBlockProcessNumbered"/>
    <dgm:cxn modelId="{1CBACE63-DECF-4C5D-86D6-7D2FB30E5F3D}" type="presParOf" srcId="{C7CE9423-1CCF-420A-BFFF-E67F6FD2030D}" destId="{6C9722EA-E8F3-4565-80CC-36BAE76DF38B}" srcOrd="0" destOrd="0" presId="urn:microsoft.com/office/officeart/2016/7/layout/LinearBlockProcessNumbered"/>
    <dgm:cxn modelId="{F0020215-3638-4941-ACAA-BE763F73A622}" type="presParOf" srcId="{C7CE9423-1CCF-420A-BFFF-E67F6FD2030D}" destId="{E52AA7AC-AB5B-4759-ADE3-21ABABEBF280}" srcOrd="1" destOrd="0" presId="urn:microsoft.com/office/officeart/2016/7/layout/LinearBlockProcessNumbered"/>
    <dgm:cxn modelId="{ACAAAEC2-DBB9-4780-8187-FA7DCBB3BD2D}" type="presParOf" srcId="{C7CE9423-1CCF-420A-BFFF-E67F6FD2030D}" destId="{77A97A64-AFCD-40C4-A327-E4FC277F23CA}" srcOrd="2" destOrd="0" presId="urn:microsoft.com/office/officeart/2016/7/layout/LinearBlockProcessNumbered"/>
    <dgm:cxn modelId="{7D11E6FE-AB40-4079-A49D-EFF462380807}" type="presParOf" srcId="{0919FDFF-6D82-4403-BE4E-1006F356D0BF}" destId="{21017577-7887-43FE-855E-3B8185248305}" srcOrd="11" destOrd="0" presId="urn:microsoft.com/office/officeart/2016/7/layout/LinearBlockProcessNumbered"/>
    <dgm:cxn modelId="{02D1B4E4-843E-4733-A019-54851BDA1777}" type="presParOf" srcId="{0919FDFF-6D82-4403-BE4E-1006F356D0BF}" destId="{606A5C6D-B594-42A6-BE31-853E9ACCB317}" srcOrd="12" destOrd="0" presId="urn:microsoft.com/office/officeart/2016/7/layout/LinearBlockProcessNumbered"/>
    <dgm:cxn modelId="{0416746F-CB74-4E8F-8B45-CA7445563371}" type="presParOf" srcId="{606A5C6D-B594-42A6-BE31-853E9ACCB317}" destId="{7529EE33-3A6D-45D9-A263-65C830EEEABB}" srcOrd="0" destOrd="0" presId="urn:microsoft.com/office/officeart/2016/7/layout/LinearBlockProcessNumbered"/>
    <dgm:cxn modelId="{2CDEB8A4-2A26-474B-9172-40B24FECFA72}" type="presParOf" srcId="{606A5C6D-B594-42A6-BE31-853E9ACCB317}" destId="{B4A44637-2DB4-4780-90FA-F8DFCDA236F9}" srcOrd="1" destOrd="0" presId="urn:microsoft.com/office/officeart/2016/7/layout/LinearBlockProcessNumbered"/>
    <dgm:cxn modelId="{CA8FDDDF-A343-499A-A037-34CE11B419F6}" type="presParOf" srcId="{606A5C6D-B594-42A6-BE31-853E9ACCB317}" destId="{92458B51-B5E5-464C-9BAD-A22F794A8EE8}"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64D6F7-72BB-4C58-9695-E177B177CFB6}" type="doc">
      <dgm:prSet loTypeId="urn:microsoft.com/office/officeart/2018/5/layout/IconLeafLabelList" loCatId="icon" qsTypeId="urn:microsoft.com/office/officeart/2005/8/quickstyle/simple3" qsCatId="simple" csTypeId="urn:microsoft.com/office/officeart/2005/8/colors/accent0_3" csCatId="mainScheme" phldr="1"/>
      <dgm:spPr/>
      <dgm:t>
        <a:bodyPr/>
        <a:lstStyle/>
        <a:p>
          <a:endParaRPr lang="en-US"/>
        </a:p>
      </dgm:t>
    </dgm:pt>
    <dgm:pt modelId="{3F02F13B-51AA-4D23-935B-372AAE6E397F}">
      <dgm:prSet/>
      <dgm:spPr/>
      <dgm:t>
        <a:bodyPr/>
        <a:lstStyle/>
        <a:p>
          <a:pPr rtl="0">
            <a:lnSpc>
              <a:spcPct val="100000"/>
            </a:lnSpc>
            <a:defRPr cap="all"/>
          </a:pPr>
          <a:r>
            <a:rPr lang="en-GB">
              <a:latin typeface="Century Gothic" panose="020B0502020202020204"/>
            </a:rPr>
            <a:t>The Motivation : Technology</a:t>
          </a:r>
          <a:r>
            <a:rPr lang="en-GB"/>
            <a:t> and Shopping are two of the most essential part of our daily life . </a:t>
          </a:r>
          <a:endParaRPr lang="en-US">
            <a:latin typeface="Century Gothic" panose="020B0502020202020204"/>
          </a:endParaRPr>
        </a:p>
      </dgm:t>
    </dgm:pt>
    <dgm:pt modelId="{62377A77-E6C9-427E-8B2F-EF4C7AA10CE9}" type="parTrans" cxnId="{DAB0E1D3-B7D1-4563-A1D7-27B40A56251E}">
      <dgm:prSet/>
      <dgm:spPr/>
      <dgm:t>
        <a:bodyPr/>
        <a:lstStyle/>
        <a:p>
          <a:endParaRPr lang="en-US"/>
        </a:p>
      </dgm:t>
    </dgm:pt>
    <dgm:pt modelId="{72AD538C-D5DD-43CD-879F-74DB47624C37}" type="sibTrans" cxnId="{DAB0E1D3-B7D1-4563-A1D7-27B40A56251E}">
      <dgm:prSet phldrT="01"/>
      <dgm:spPr/>
      <dgm:t>
        <a:bodyPr/>
        <a:lstStyle/>
        <a:p>
          <a:endParaRPr lang="en-US"/>
        </a:p>
      </dgm:t>
    </dgm:pt>
    <dgm:pt modelId="{FAAF6543-AEF5-43A7-9B23-5FE84C37A3DE}">
      <dgm:prSet phldr="0"/>
      <dgm:spPr/>
      <dgm:t>
        <a:bodyPr/>
        <a:lstStyle/>
        <a:p>
          <a:pPr rtl="0">
            <a:lnSpc>
              <a:spcPct val="100000"/>
            </a:lnSpc>
            <a:defRPr cap="all"/>
          </a:pPr>
          <a:r>
            <a:rPr lang="en-GB">
              <a:latin typeface="Century Gothic" panose="020B0502020202020204"/>
            </a:rPr>
            <a:t>Accessibility : We can buy product by selecting products from the list and get final bill .</a:t>
          </a:r>
          <a:endParaRPr lang="en-GB"/>
        </a:p>
      </dgm:t>
    </dgm:pt>
    <dgm:pt modelId="{FCAD6B01-1ECC-45DE-AC49-D1E5667517F9}" type="parTrans" cxnId="{4B34E9F9-E434-4313-B1DA-ED5EED26C8B5}">
      <dgm:prSet/>
      <dgm:spPr/>
      <dgm:t>
        <a:bodyPr/>
        <a:lstStyle/>
        <a:p>
          <a:endParaRPr lang="en-US"/>
        </a:p>
      </dgm:t>
    </dgm:pt>
    <dgm:pt modelId="{A5019BAC-24F4-47E6-8995-9C834572C7FC}" type="sibTrans" cxnId="{4B34E9F9-E434-4313-B1DA-ED5EED26C8B5}">
      <dgm:prSet phldrT="03"/>
      <dgm:spPr/>
      <dgm:t>
        <a:bodyPr/>
        <a:lstStyle/>
        <a:p>
          <a:endParaRPr lang="en-US"/>
        </a:p>
      </dgm:t>
    </dgm:pt>
    <dgm:pt modelId="{D356B79F-8DAE-4C0B-8BE7-EC8963FDF05E}">
      <dgm:prSet phldr="0"/>
      <dgm:spPr/>
      <dgm:t>
        <a:bodyPr/>
        <a:lstStyle/>
        <a:p>
          <a:pPr rtl="0">
            <a:lnSpc>
              <a:spcPct val="100000"/>
            </a:lnSpc>
            <a:defRPr cap="all"/>
          </a:pPr>
          <a:r>
            <a:rPr lang="en-GB"/>
            <a:t>The purpose</a:t>
          </a:r>
          <a:r>
            <a:rPr lang="en-GB">
              <a:latin typeface="Century Gothic" panose="020B0502020202020204"/>
            </a:rPr>
            <a:t> :</a:t>
          </a:r>
          <a:r>
            <a:rPr lang="en-GB"/>
            <a:t> </a:t>
          </a:r>
          <a:r>
            <a:rPr lang="en-GB">
              <a:latin typeface="Century Gothic" panose="020B0502020202020204"/>
            </a:rPr>
            <a:t>we </a:t>
          </a:r>
          <a:r>
            <a:rPr lang="en-GB"/>
            <a:t>to provide easy shopping facility from every corners around the world and technology for ever</a:t>
          </a:r>
          <a:endParaRPr lang="en-US"/>
        </a:p>
      </dgm:t>
    </dgm:pt>
    <dgm:pt modelId="{4B87E02E-2C7A-420F-960F-E2590FC62273}" type="parTrans" cxnId="{1A63C6FB-6F97-48DA-ABA9-8C6D73E87D5B}">
      <dgm:prSet/>
      <dgm:spPr/>
      <dgm:t>
        <a:bodyPr/>
        <a:lstStyle/>
        <a:p>
          <a:endParaRPr lang="en-US"/>
        </a:p>
      </dgm:t>
    </dgm:pt>
    <dgm:pt modelId="{67AEC5B6-5A0E-47A8-9534-F0CD3E39C101}" type="sibTrans" cxnId="{1A63C6FB-6F97-48DA-ABA9-8C6D73E87D5B}">
      <dgm:prSet phldrT="02"/>
      <dgm:spPr/>
      <dgm:t>
        <a:bodyPr/>
        <a:lstStyle/>
        <a:p>
          <a:endParaRPr lang="en-GB"/>
        </a:p>
      </dgm:t>
    </dgm:pt>
    <dgm:pt modelId="{367A511A-4980-4604-8D94-842127E6ADCF}" type="pres">
      <dgm:prSet presAssocID="{3064D6F7-72BB-4C58-9695-E177B177CFB6}" presName="root" presStyleCnt="0">
        <dgm:presLayoutVars>
          <dgm:dir/>
          <dgm:resizeHandles val="exact"/>
        </dgm:presLayoutVars>
      </dgm:prSet>
      <dgm:spPr/>
      <dgm:t>
        <a:bodyPr/>
        <a:lstStyle/>
        <a:p>
          <a:endParaRPr lang="en-US"/>
        </a:p>
      </dgm:t>
    </dgm:pt>
    <dgm:pt modelId="{2A925C6A-8694-4D12-90B5-68C0F0F46400}" type="pres">
      <dgm:prSet presAssocID="{3F02F13B-51AA-4D23-935B-372AAE6E397F}" presName="compNode" presStyleCnt="0"/>
      <dgm:spPr/>
    </dgm:pt>
    <dgm:pt modelId="{0F616844-6037-4E68-9865-A98B40A0C985}" type="pres">
      <dgm:prSet presAssocID="{3F02F13B-51AA-4D23-935B-372AAE6E397F}" presName="iconBgRect" presStyleLbl="bgShp" presStyleIdx="0" presStyleCnt="3"/>
      <dgm:spPr>
        <a:prstGeom prst="round2DiagRect">
          <a:avLst>
            <a:gd name="adj1" fmla="val 29727"/>
            <a:gd name="adj2" fmla="val 0"/>
          </a:avLst>
        </a:prstGeom>
      </dgm:spPr>
    </dgm:pt>
    <dgm:pt modelId="{2E603AEB-0151-41F2-9BD0-A165E8A0D975}" type="pres">
      <dgm:prSet presAssocID="{3F02F13B-51AA-4D23-935B-372AAE6E39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Shopping cart"/>
        </a:ext>
      </dgm:extLst>
    </dgm:pt>
    <dgm:pt modelId="{DDFCC728-E322-4932-98B6-710B0825A119}" type="pres">
      <dgm:prSet presAssocID="{3F02F13B-51AA-4D23-935B-372AAE6E397F}" presName="spaceRect" presStyleCnt="0"/>
      <dgm:spPr/>
    </dgm:pt>
    <dgm:pt modelId="{90EEE8C8-E44D-4E18-AAE7-2D5D69642A57}" type="pres">
      <dgm:prSet presAssocID="{3F02F13B-51AA-4D23-935B-372AAE6E397F}" presName="textRect" presStyleLbl="revTx" presStyleIdx="0" presStyleCnt="3">
        <dgm:presLayoutVars>
          <dgm:chMax val="1"/>
          <dgm:chPref val="1"/>
        </dgm:presLayoutVars>
      </dgm:prSet>
      <dgm:spPr/>
      <dgm:t>
        <a:bodyPr/>
        <a:lstStyle/>
        <a:p>
          <a:endParaRPr lang="en-US"/>
        </a:p>
      </dgm:t>
    </dgm:pt>
    <dgm:pt modelId="{1D1F6B21-02A3-4478-9814-BE9DFC720A86}" type="pres">
      <dgm:prSet presAssocID="{72AD538C-D5DD-43CD-879F-74DB47624C37}" presName="sibTrans" presStyleCnt="0"/>
      <dgm:spPr/>
    </dgm:pt>
    <dgm:pt modelId="{D4329FF7-B553-4FE0-955B-8C56D9614DCF}" type="pres">
      <dgm:prSet presAssocID="{D356B79F-8DAE-4C0B-8BE7-EC8963FDF05E}" presName="compNode" presStyleCnt="0"/>
      <dgm:spPr/>
    </dgm:pt>
    <dgm:pt modelId="{B5974AAC-9B47-4FAE-B1A2-620F3D381F6C}" type="pres">
      <dgm:prSet presAssocID="{D356B79F-8DAE-4C0B-8BE7-EC8963FDF05E}" presName="iconBgRect" presStyleLbl="bgShp" presStyleIdx="1" presStyleCnt="3"/>
      <dgm:spPr>
        <a:prstGeom prst="round2DiagRect">
          <a:avLst>
            <a:gd name="adj1" fmla="val 29727"/>
            <a:gd name="adj2" fmla="val 0"/>
          </a:avLst>
        </a:prstGeom>
      </dgm:spPr>
    </dgm:pt>
    <dgm:pt modelId="{8B673EF7-7527-4F1D-BF7B-0E6ECE64EC6D}" type="pres">
      <dgm:prSet presAssocID="{D356B79F-8DAE-4C0B-8BE7-EC8963FDF0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Register"/>
        </a:ext>
      </dgm:extLst>
    </dgm:pt>
    <dgm:pt modelId="{981139A6-61DE-47AA-95AF-6D6C49F56E5B}" type="pres">
      <dgm:prSet presAssocID="{D356B79F-8DAE-4C0B-8BE7-EC8963FDF05E}" presName="spaceRect" presStyleCnt="0"/>
      <dgm:spPr/>
    </dgm:pt>
    <dgm:pt modelId="{8DBCD0FC-920A-4B00-B907-3F46F1B826E3}" type="pres">
      <dgm:prSet presAssocID="{D356B79F-8DAE-4C0B-8BE7-EC8963FDF05E}" presName="textRect" presStyleLbl="revTx" presStyleIdx="1" presStyleCnt="3">
        <dgm:presLayoutVars>
          <dgm:chMax val="1"/>
          <dgm:chPref val="1"/>
        </dgm:presLayoutVars>
      </dgm:prSet>
      <dgm:spPr/>
      <dgm:t>
        <a:bodyPr/>
        <a:lstStyle/>
        <a:p>
          <a:endParaRPr lang="en-US"/>
        </a:p>
      </dgm:t>
    </dgm:pt>
    <dgm:pt modelId="{1CF8A5CF-752C-43F6-984C-770C99B10DE4}" type="pres">
      <dgm:prSet presAssocID="{67AEC5B6-5A0E-47A8-9534-F0CD3E39C101}" presName="sibTrans" presStyleCnt="0"/>
      <dgm:spPr/>
    </dgm:pt>
    <dgm:pt modelId="{007C1032-D45A-4FD9-BC24-48B6CF7F5980}" type="pres">
      <dgm:prSet presAssocID="{FAAF6543-AEF5-43A7-9B23-5FE84C37A3DE}" presName="compNode" presStyleCnt="0"/>
      <dgm:spPr/>
    </dgm:pt>
    <dgm:pt modelId="{BD4A162D-D144-4780-8E87-53A23454C1B4}" type="pres">
      <dgm:prSet presAssocID="{FAAF6543-AEF5-43A7-9B23-5FE84C37A3DE}" presName="iconBgRect" presStyleLbl="bgShp" presStyleIdx="2" presStyleCnt="3"/>
      <dgm:spPr>
        <a:prstGeom prst="round2DiagRect">
          <a:avLst>
            <a:gd name="adj1" fmla="val 29727"/>
            <a:gd name="adj2" fmla="val 0"/>
          </a:avLst>
        </a:prstGeom>
      </dgm:spPr>
    </dgm:pt>
    <dgm:pt modelId="{07DE4FEF-FDD9-4C17-93DE-BADFA2714D9B}" type="pres">
      <dgm:prSet presAssocID="{FAAF6543-AEF5-43A7-9B23-5FE84C37A3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Kiosk"/>
        </a:ext>
      </dgm:extLst>
    </dgm:pt>
    <dgm:pt modelId="{1558B992-DFA2-4E7A-8A7E-3E0CCCDB54D0}" type="pres">
      <dgm:prSet presAssocID="{FAAF6543-AEF5-43A7-9B23-5FE84C37A3DE}" presName="spaceRect" presStyleCnt="0"/>
      <dgm:spPr/>
    </dgm:pt>
    <dgm:pt modelId="{E2C073D8-075E-4654-97E6-893457FD4D80}" type="pres">
      <dgm:prSet presAssocID="{FAAF6543-AEF5-43A7-9B23-5FE84C37A3DE}" presName="textRect" presStyleLbl="revTx" presStyleIdx="2" presStyleCnt="3">
        <dgm:presLayoutVars>
          <dgm:chMax val="1"/>
          <dgm:chPref val="1"/>
        </dgm:presLayoutVars>
      </dgm:prSet>
      <dgm:spPr/>
      <dgm:t>
        <a:bodyPr/>
        <a:lstStyle/>
        <a:p>
          <a:endParaRPr lang="en-US"/>
        </a:p>
      </dgm:t>
    </dgm:pt>
  </dgm:ptLst>
  <dgm:cxnLst>
    <dgm:cxn modelId="{1A63C6FB-6F97-48DA-ABA9-8C6D73E87D5B}" srcId="{3064D6F7-72BB-4C58-9695-E177B177CFB6}" destId="{D356B79F-8DAE-4C0B-8BE7-EC8963FDF05E}" srcOrd="1" destOrd="0" parTransId="{4B87E02E-2C7A-420F-960F-E2590FC62273}" sibTransId="{67AEC5B6-5A0E-47A8-9534-F0CD3E39C101}"/>
    <dgm:cxn modelId="{E22DD9DA-F06A-41BD-94E1-D73EA6AD4B86}" type="presOf" srcId="{FAAF6543-AEF5-43A7-9B23-5FE84C37A3DE}" destId="{E2C073D8-075E-4654-97E6-893457FD4D80}" srcOrd="0" destOrd="0" presId="urn:microsoft.com/office/officeart/2018/5/layout/IconLeafLabelList"/>
    <dgm:cxn modelId="{DAB0E1D3-B7D1-4563-A1D7-27B40A56251E}" srcId="{3064D6F7-72BB-4C58-9695-E177B177CFB6}" destId="{3F02F13B-51AA-4D23-935B-372AAE6E397F}" srcOrd="0" destOrd="0" parTransId="{62377A77-E6C9-427E-8B2F-EF4C7AA10CE9}" sibTransId="{72AD538C-D5DD-43CD-879F-74DB47624C37}"/>
    <dgm:cxn modelId="{48C5F5A8-DDE2-4611-82A4-306E14DB292D}" type="presOf" srcId="{3064D6F7-72BB-4C58-9695-E177B177CFB6}" destId="{367A511A-4980-4604-8D94-842127E6ADCF}" srcOrd="0" destOrd="0" presId="urn:microsoft.com/office/officeart/2018/5/layout/IconLeafLabelList"/>
    <dgm:cxn modelId="{C0799F93-57F3-4B37-8A82-6E9BDABD3442}" type="presOf" srcId="{3F02F13B-51AA-4D23-935B-372AAE6E397F}" destId="{90EEE8C8-E44D-4E18-AAE7-2D5D69642A57}" srcOrd="0" destOrd="0" presId="urn:microsoft.com/office/officeart/2018/5/layout/IconLeafLabelList"/>
    <dgm:cxn modelId="{4B34E9F9-E434-4313-B1DA-ED5EED26C8B5}" srcId="{3064D6F7-72BB-4C58-9695-E177B177CFB6}" destId="{FAAF6543-AEF5-43A7-9B23-5FE84C37A3DE}" srcOrd="2" destOrd="0" parTransId="{FCAD6B01-1ECC-45DE-AC49-D1E5667517F9}" sibTransId="{A5019BAC-24F4-47E6-8995-9C834572C7FC}"/>
    <dgm:cxn modelId="{B3444BE9-D4ED-49C6-840A-191463B2F52F}" type="presOf" srcId="{D356B79F-8DAE-4C0B-8BE7-EC8963FDF05E}" destId="{8DBCD0FC-920A-4B00-B907-3F46F1B826E3}" srcOrd="0" destOrd="0" presId="urn:microsoft.com/office/officeart/2018/5/layout/IconLeafLabelList"/>
    <dgm:cxn modelId="{9080637A-30D0-4922-8EF4-8E78097F107B}" type="presParOf" srcId="{367A511A-4980-4604-8D94-842127E6ADCF}" destId="{2A925C6A-8694-4D12-90B5-68C0F0F46400}" srcOrd="0" destOrd="0" presId="urn:microsoft.com/office/officeart/2018/5/layout/IconLeafLabelList"/>
    <dgm:cxn modelId="{AC04520B-94CF-42D6-AE5F-BE1F49DD6AF7}" type="presParOf" srcId="{2A925C6A-8694-4D12-90B5-68C0F0F46400}" destId="{0F616844-6037-4E68-9865-A98B40A0C985}" srcOrd="0" destOrd="0" presId="urn:microsoft.com/office/officeart/2018/5/layout/IconLeafLabelList"/>
    <dgm:cxn modelId="{845A177B-5882-47CB-BDBA-82C69A50D657}" type="presParOf" srcId="{2A925C6A-8694-4D12-90B5-68C0F0F46400}" destId="{2E603AEB-0151-41F2-9BD0-A165E8A0D975}" srcOrd="1" destOrd="0" presId="urn:microsoft.com/office/officeart/2018/5/layout/IconLeafLabelList"/>
    <dgm:cxn modelId="{D89CD42F-8FE1-4BAD-850A-5962171301A8}" type="presParOf" srcId="{2A925C6A-8694-4D12-90B5-68C0F0F46400}" destId="{DDFCC728-E322-4932-98B6-710B0825A119}" srcOrd="2" destOrd="0" presId="urn:microsoft.com/office/officeart/2018/5/layout/IconLeafLabelList"/>
    <dgm:cxn modelId="{9DFAE527-E148-4C14-BC9F-5B8D6CCDB01E}" type="presParOf" srcId="{2A925C6A-8694-4D12-90B5-68C0F0F46400}" destId="{90EEE8C8-E44D-4E18-AAE7-2D5D69642A57}" srcOrd="3" destOrd="0" presId="urn:microsoft.com/office/officeart/2018/5/layout/IconLeafLabelList"/>
    <dgm:cxn modelId="{7881AD65-EA9A-4629-B2CE-CC3D37D725A1}" type="presParOf" srcId="{367A511A-4980-4604-8D94-842127E6ADCF}" destId="{1D1F6B21-02A3-4478-9814-BE9DFC720A86}" srcOrd="1" destOrd="0" presId="urn:microsoft.com/office/officeart/2018/5/layout/IconLeafLabelList"/>
    <dgm:cxn modelId="{41419855-4764-46EE-A874-D29E44184732}" type="presParOf" srcId="{367A511A-4980-4604-8D94-842127E6ADCF}" destId="{D4329FF7-B553-4FE0-955B-8C56D9614DCF}" srcOrd="2" destOrd="0" presId="urn:microsoft.com/office/officeart/2018/5/layout/IconLeafLabelList"/>
    <dgm:cxn modelId="{77786DE1-C96F-40B5-9C59-CDFC81107FB5}" type="presParOf" srcId="{D4329FF7-B553-4FE0-955B-8C56D9614DCF}" destId="{B5974AAC-9B47-4FAE-B1A2-620F3D381F6C}" srcOrd="0" destOrd="0" presId="urn:microsoft.com/office/officeart/2018/5/layout/IconLeafLabelList"/>
    <dgm:cxn modelId="{DCEBAF10-3D9A-4D6F-A162-5C98BAD13BEF}" type="presParOf" srcId="{D4329FF7-B553-4FE0-955B-8C56D9614DCF}" destId="{8B673EF7-7527-4F1D-BF7B-0E6ECE64EC6D}" srcOrd="1" destOrd="0" presId="urn:microsoft.com/office/officeart/2018/5/layout/IconLeafLabelList"/>
    <dgm:cxn modelId="{AE22F663-94AA-4ADD-AEF3-5237E2ECDF47}" type="presParOf" srcId="{D4329FF7-B553-4FE0-955B-8C56D9614DCF}" destId="{981139A6-61DE-47AA-95AF-6D6C49F56E5B}" srcOrd="2" destOrd="0" presId="urn:microsoft.com/office/officeart/2018/5/layout/IconLeafLabelList"/>
    <dgm:cxn modelId="{8D80BE65-3F21-4A1A-AC9B-B55528EDF74C}" type="presParOf" srcId="{D4329FF7-B553-4FE0-955B-8C56D9614DCF}" destId="{8DBCD0FC-920A-4B00-B907-3F46F1B826E3}" srcOrd="3" destOrd="0" presId="urn:microsoft.com/office/officeart/2018/5/layout/IconLeafLabelList"/>
    <dgm:cxn modelId="{1DF2E88B-E07C-4559-870E-7812BD80A4BC}" type="presParOf" srcId="{367A511A-4980-4604-8D94-842127E6ADCF}" destId="{1CF8A5CF-752C-43F6-984C-770C99B10DE4}" srcOrd="3" destOrd="0" presId="urn:microsoft.com/office/officeart/2018/5/layout/IconLeafLabelList"/>
    <dgm:cxn modelId="{83799B93-6282-4ECE-AE72-90AB41F433D0}" type="presParOf" srcId="{367A511A-4980-4604-8D94-842127E6ADCF}" destId="{007C1032-D45A-4FD9-BC24-48B6CF7F5980}" srcOrd="4" destOrd="0" presId="urn:microsoft.com/office/officeart/2018/5/layout/IconLeafLabelList"/>
    <dgm:cxn modelId="{9A486F3F-9A3B-4163-A7B7-F5AC3EFA187F}" type="presParOf" srcId="{007C1032-D45A-4FD9-BC24-48B6CF7F5980}" destId="{BD4A162D-D144-4780-8E87-53A23454C1B4}" srcOrd="0" destOrd="0" presId="urn:microsoft.com/office/officeart/2018/5/layout/IconLeafLabelList"/>
    <dgm:cxn modelId="{EB74E289-921A-4574-8C8F-14F5F45642E1}" type="presParOf" srcId="{007C1032-D45A-4FD9-BC24-48B6CF7F5980}" destId="{07DE4FEF-FDD9-4C17-93DE-BADFA2714D9B}" srcOrd="1" destOrd="0" presId="urn:microsoft.com/office/officeart/2018/5/layout/IconLeafLabelList"/>
    <dgm:cxn modelId="{30452520-A0FD-4C02-A1A4-801D519C4611}" type="presParOf" srcId="{007C1032-D45A-4FD9-BC24-48B6CF7F5980}" destId="{1558B992-DFA2-4E7A-8A7E-3E0CCCDB54D0}" srcOrd="2" destOrd="0" presId="urn:microsoft.com/office/officeart/2018/5/layout/IconLeafLabelList"/>
    <dgm:cxn modelId="{7B51F721-C3FA-4369-ABAE-3132FD7AA357}" type="presParOf" srcId="{007C1032-D45A-4FD9-BC24-48B6CF7F5980}" destId="{E2C073D8-075E-4654-97E6-893457FD4D8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A24E0F-1637-44A1-8455-C9695CD72A66}"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GB"/>
        </a:p>
      </dgm:t>
    </dgm:pt>
    <dgm:pt modelId="{B3BC22E5-D2A1-40C1-A934-B5ADDC775F15}">
      <dgm:prSet phldr="0"/>
      <dgm:spPr/>
      <dgm:t>
        <a:bodyPr/>
        <a:lstStyle/>
        <a:p>
          <a:pPr algn="l" rtl="0"/>
          <a:r>
            <a:rPr lang="en-GB" cap="small">
              <a:latin typeface="Century Gothic" panose="020B0502020202020204"/>
            </a:rPr>
            <a:t>Easy To buy Products</a:t>
          </a:r>
          <a:endParaRPr lang="en-US"/>
        </a:p>
      </dgm:t>
    </dgm:pt>
    <dgm:pt modelId="{0E1DA37E-8351-4102-AE86-BBC78AFF1160}" type="parTrans" cxnId="{5D81AE34-D4C4-42A3-A552-508551D2F0A9}">
      <dgm:prSet/>
      <dgm:spPr/>
    </dgm:pt>
    <dgm:pt modelId="{866111DD-E4BE-4167-BB44-F061FC6174AD}" type="sibTrans" cxnId="{5D81AE34-D4C4-42A3-A552-508551D2F0A9}">
      <dgm:prSet/>
      <dgm:spPr/>
      <dgm:t>
        <a:bodyPr/>
        <a:lstStyle/>
        <a:p>
          <a:endParaRPr lang="en-GB"/>
        </a:p>
      </dgm:t>
    </dgm:pt>
    <dgm:pt modelId="{466D8C83-81D0-42A3-81CC-215EBACCE413}">
      <dgm:prSet phldr="0"/>
      <dgm:spPr/>
      <dgm:t>
        <a:bodyPr/>
        <a:lstStyle/>
        <a:p>
          <a:pPr algn="l"/>
          <a:r>
            <a:rPr lang="en-GB" cap="small">
              <a:latin typeface="Century Gothic" panose="020B0502020202020204"/>
            </a:rPr>
            <a:t> Proper product display</a:t>
          </a:r>
          <a:endParaRPr lang="en-US"/>
        </a:p>
      </dgm:t>
    </dgm:pt>
    <dgm:pt modelId="{6251C52E-9B78-47A3-B128-A03C64A460CB}" type="parTrans" cxnId="{A9FA2185-6498-49F4-80C5-657239773DD4}">
      <dgm:prSet/>
      <dgm:spPr/>
    </dgm:pt>
    <dgm:pt modelId="{F1498D57-BDFF-49EA-979B-A2BD52FC547E}" type="sibTrans" cxnId="{A9FA2185-6498-49F4-80C5-657239773DD4}">
      <dgm:prSet/>
      <dgm:spPr/>
      <dgm:t>
        <a:bodyPr/>
        <a:lstStyle/>
        <a:p>
          <a:endParaRPr lang="en-GB"/>
        </a:p>
      </dgm:t>
    </dgm:pt>
    <dgm:pt modelId="{68FE7D51-D259-46D7-A167-CBA14D8CA705}">
      <dgm:prSet phldr="0"/>
      <dgm:spPr/>
      <dgm:t>
        <a:bodyPr/>
        <a:lstStyle/>
        <a:p>
          <a:pPr algn="l"/>
          <a:r>
            <a:rPr lang="en-GB" cap="small">
              <a:latin typeface="Century Gothic" panose="020B0502020202020204"/>
            </a:rPr>
            <a:t>Saving time</a:t>
          </a:r>
          <a:endParaRPr lang="en-US"/>
        </a:p>
      </dgm:t>
    </dgm:pt>
    <dgm:pt modelId="{977658F3-D011-4330-8930-B338D6FCDD1E}" type="parTrans" cxnId="{604637DA-727C-4703-A941-B20DBF246381}">
      <dgm:prSet/>
      <dgm:spPr/>
    </dgm:pt>
    <dgm:pt modelId="{1F0C8E75-2DE0-415E-BCA9-C5921069A614}" type="sibTrans" cxnId="{604637DA-727C-4703-A941-B20DBF246381}">
      <dgm:prSet/>
      <dgm:spPr/>
      <dgm:t>
        <a:bodyPr/>
        <a:lstStyle/>
        <a:p>
          <a:endParaRPr lang="en-GB"/>
        </a:p>
      </dgm:t>
    </dgm:pt>
    <dgm:pt modelId="{DEC03D66-705F-4ACE-A133-666EB8E8C9C2}">
      <dgm:prSet phldr="0"/>
      <dgm:spPr/>
      <dgm:t>
        <a:bodyPr/>
        <a:lstStyle/>
        <a:p>
          <a:pPr algn="l"/>
          <a:r>
            <a:rPr lang="en-GB" cap="small">
              <a:latin typeface="Century Gothic" panose="020B0502020202020204"/>
            </a:rPr>
            <a:t>Total cost calculator</a:t>
          </a:r>
          <a:endParaRPr lang="en-US" err="1"/>
        </a:p>
      </dgm:t>
    </dgm:pt>
    <dgm:pt modelId="{872DA3F8-EB8D-4A3F-A70C-3CEEE8F2F48F}" type="parTrans" cxnId="{21DA249B-4033-4137-A7B7-01134DB89190}">
      <dgm:prSet/>
      <dgm:spPr/>
    </dgm:pt>
    <dgm:pt modelId="{D04C1E7F-7068-4E7B-B422-F61E8EF1E602}" type="sibTrans" cxnId="{21DA249B-4033-4137-A7B7-01134DB89190}">
      <dgm:prSet/>
      <dgm:spPr/>
    </dgm:pt>
    <dgm:pt modelId="{140400D4-9218-4C0D-B75A-FA8D99A2C495}" type="pres">
      <dgm:prSet presAssocID="{4BA24E0F-1637-44A1-8455-C9695CD72A66}" presName="hierChild1" presStyleCnt="0">
        <dgm:presLayoutVars>
          <dgm:chPref val="1"/>
          <dgm:dir/>
          <dgm:animOne val="branch"/>
          <dgm:animLvl val="lvl"/>
          <dgm:resizeHandles/>
        </dgm:presLayoutVars>
      </dgm:prSet>
      <dgm:spPr/>
      <dgm:t>
        <a:bodyPr/>
        <a:lstStyle/>
        <a:p>
          <a:endParaRPr lang="en-US"/>
        </a:p>
      </dgm:t>
    </dgm:pt>
    <dgm:pt modelId="{79BDDF66-1496-4282-A735-BAE720516904}" type="pres">
      <dgm:prSet presAssocID="{B3BC22E5-D2A1-40C1-A934-B5ADDC775F15}" presName="hierRoot1" presStyleCnt="0"/>
      <dgm:spPr/>
    </dgm:pt>
    <dgm:pt modelId="{FEA6E410-ECB4-4E7C-A0BE-96F31F0DF0D2}" type="pres">
      <dgm:prSet presAssocID="{B3BC22E5-D2A1-40C1-A934-B5ADDC775F15}" presName="composite" presStyleCnt="0"/>
      <dgm:spPr/>
    </dgm:pt>
    <dgm:pt modelId="{57402371-C9C4-4C76-B4C9-42A286BBA4D9}" type="pres">
      <dgm:prSet presAssocID="{B3BC22E5-D2A1-40C1-A934-B5ADDC775F15}" presName="background" presStyleLbl="node0" presStyleIdx="0" presStyleCnt="4"/>
      <dgm:spPr/>
    </dgm:pt>
    <dgm:pt modelId="{B79A3B2C-A8D7-41BB-86A2-5A8352887AA7}" type="pres">
      <dgm:prSet presAssocID="{B3BC22E5-D2A1-40C1-A934-B5ADDC775F15}" presName="text" presStyleLbl="fgAcc0" presStyleIdx="0" presStyleCnt="4">
        <dgm:presLayoutVars>
          <dgm:chPref val="3"/>
        </dgm:presLayoutVars>
      </dgm:prSet>
      <dgm:spPr/>
      <dgm:t>
        <a:bodyPr/>
        <a:lstStyle/>
        <a:p>
          <a:endParaRPr lang="en-US"/>
        </a:p>
      </dgm:t>
    </dgm:pt>
    <dgm:pt modelId="{1C62B115-D751-4F12-BB87-3B66A86C8BCD}" type="pres">
      <dgm:prSet presAssocID="{B3BC22E5-D2A1-40C1-A934-B5ADDC775F15}" presName="hierChild2" presStyleCnt="0"/>
      <dgm:spPr/>
    </dgm:pt>
    <dgm:pt modelId="{86E2129D-CDAF-43A3-9C0B-0DCD2E59E5D4}" type="pres">
      <dgm:prSet presAssocID="{466D8C83-81D0-42A3-81CC-215EBACCE413}" presName="hierRoot1" presStyleCnt="0"/>
      <dgm:spPr/>
    </dgm:pt>
    <dgm:pt modelId="{7D81F3D5-642E-4FAE-B38A-AA55C3D77A93}" type="pres">
      <dgm:prSet presAssocID="{466D8C83-81D0-42A3-81CC-215EBACCE413}" presName="composite" presStyleCnt="0"/>
      <dgm:spPr/>
    </dgm:pt>
    <dgm:pt modelId="{43936771-C5AD-448B-A94F-BB1971D93B05}" type="pres">
      <dgm:prSet presAssocID="{466D8C83-81D0-42A3-81CC-215EBACCE413}" presName="background" presStyleLbl="node0" presStyleIdx="1" presStyleCnt="4"/>
      <dgm:spPr/>
    </dgm:pt>
    <dgm:pt modelId="{CE29C959-00EF-4DAA-865C-66A534D47E80}" type="pres">
      <dgm:prSet presAssocID="{466D8C83-81D0-42A3-81CC-215EBACCE413}" presName="text" presStyleLbl="fgAcc0" presStyleIdx="1" presStyleCnt="4">
        <dgm:presLayoutVars>
          <dgm:chPref val="3"/>
        </dgm:presLayoutVars>
      </dgm:prSet>
      <dgm:spPr/>
      <dgm:t>
        <a:bodyPr/>
        <a:lstStyle/>
        <a:p>
          <a:endParaRPr lang="en-US"/>
        </a:p>
      </dgm:t>
    </dgm:pt>
    <dgm:pt modelId="{CE0564D4-B2E5-4FB3-8A9A-421426675569}" type="pres">
      <dgm:prSet presAssocID="{466D8C83-81D0-42A3-81CC-215EBACCE413}" presName="hierChild2" presStyleCnt="0"/>
      <dgm:spPr/>
    </dgm:pt>
    <dgm:pt modelId="{0F9BF031-C1AD-455C-9AF8-ADE9583B710E}" type="pres">
      <dgm:prSet presAssocID="{68FE7D51-D259-46D7-A167-CBA14D8CA705}" presName="hierRoot1" presStyleCnt="0"/>
      <dgm:spPr/>
    </dgm:pt>
    <dgm:pt modelId="{7EC5BE37-5E7B-4F7D-832A-469CC61418B6}" type="pres">
      <dgm:prSet presAssocID="{68FE7D51-D259-46D7-A167-CBA14D8CA705}" presName="composite" presStyleCnt="0"/>
      <dgm:spPr/>
    </dgm:pt>
    <dgm:pt modelId="{529627F9-11B6-441C-85A4-5CC38676C3EA}" type="pres">
      <dgm:prSet presAssocID="{68FE7D51-D259-46D7-A167-CBA14D8CA705}" presName="background" presStyleLbl="node0" presStyleIdx="2" presStyleCnt="4"/>
      <dgm:spPr/>
    </dgm:pt>
    <dgm:pt modelId="{3645A4D6-92C4-4FF9-88A6-3C52AD2FE312}" type="pres">
      <dgm:prSet presAssocID="{68FE7D51-D259-46D7-A167-CBA14D8CA705}" presName="text" presStyleLbl="fgAcc0" presStyleIdx="2" presStyleCnt="4">
        <dgm:presLayoutVars>
          <dgm:chPref val="3"/>
        </dgm:presLayoutVars>
      </dgm:prSet>
      <dgm:spPr/>
      <dgm:t>
        <a:bodyPr/>
        <a:lstStyle/>
        <a:p>
          <a:endParaRPr lang="en-US"/>
        </a:p>
      </dgm:t>
    </dgm:pt>
    <dgm:pt modelId="{94C3969B-B1A8-405C-A637-6D32E53798C1}" type="pres">
      <dgm:prSet presAssocID="{68FE7D51-D259-46D7-A167-CBA14D8CA705}" presName="hierChild2" presStyleCnt="0"/>
      <dgm:spPr/>
    </dgm:pt>
    <dgm:pt modelId="{4C747CED-F37A-444C-B14B-656181F7AB04}" type="pres">
      <dgm:prSet presAssocID="{DEC03D66-705F-4ACE-A133-666EB8E8C9C2}" presName="hierRoot1" presStyleCnt="0"/>
      <dgm:spPr/>
    </dgm:pt>
    <dgm:pt modelId="{8572A88F-3861-4E97-A3A4-2DC310690619}" type="pres">
      <dgm:prSet presAssocID="{DEC03D66-705F-4ACE-A133-666EB8E8C9C2}" presName="composite" presStyleCnt="0"/>
      <dgm:spPr/>
    </dgm:pt>
    <dgm:pt modelId="{352CFEAE-8B5B-4B5C-B8AA-1AFB91ED7F57}" type="pres">
      <dgm:prSet presAssocID="{DEC03D66-705F-4ACE-A133-666EB8E8C9C2}" presName="background" presStyleLbl="node0" presStyleIdx="3" presStyleCnt="4"/>
      <dgm:spPr/>
    </dgm:pt>
    <dgm:pt modelId="{71390C45-AAC0-4640-9B0F-80DE0BD0AF8D}" type="pres">
      <dgm:prSet presAssocID="{DEC03D66-705F-4ACE-A133-666EB8E8C9C2}" presName="text" presStyleLbl="fgAcc0" presStyleIdx="3" presStyleCnt="4">
        <dgm:presLayoutVars>
          <dgm:chPref val="3"/>
        </dgm:presLayoutVars>
      </dgm:prSet>
      <dgm:spPr/>
      <dgm:t>
        <a:bodyPr/>
        <a:lstStyle/>
        <a:p>
          <a:endParaRPr lang="en-US"/>
        </a:p>
      </dgm:t>
    </dgm:pt>
    <dgm:pt modelId="{20CCDBF0-568E-490F-92FC-933E86E33D85}" type="pres">
      <dgm:prSet presAssocID="{DEC03D66-705F-4ACE-A133-666EB8E8C9C2}" presName="hierChild2" presStyleCnt="0"/>
      <dgm:spPr/>
    </dgm:pt>
  </dgm:ptLst>
  <dgm:cxnLst>
    <dgm:cxn modelId="{21DA249B-4033-4137-A7B7-01134DB89190}" srcId="{4BA24E0F-1637-44A1-8455-C9695CD72A66}" destId="{DEC03D66-705F-4ACE-A133-666EB8E8C9C2}" srcOrd="3" destOrd="0" parTransId="{872DA3F8-EB8D-4A3F-A70C-3CEEE8F2F48F}" sibTransId="{D04C1E7F-7068-4E7B-B422-F61E8EF1E602}"/>
    <dgm:cxn modelId="{18B69AA3-FDC1-41DC-91F2-529C264BB1E3}" type="presOf" srcId="{68FE7D51-D259-46D7-A167-CBA14D8CA705}" destId="{3645A4D6-92C4-4FF9-88A6-3C52AD2FE312}" srcOrd="0" destOrd="0" presId="urn:microsoft.com/office/officeart/2005/8/layout/hierarchy1"/>
    <dgm:cxn modelId="{604637DA-727C-4703-A941-B20DBF246381}" srcId="{4BA24E0F-1637-44A1-8455-C9695CD72A66}" destId="{68FE7D51-D259-46D7-A167-CBA14D8CA705}" srcOrd="2" destOrd="0" parTransId="{977658F3-D011-4330-8930-B338D6FCDD1E}" sibTransId="{1F0C8E75-2DE0-415E-BCA9-C5921069A614}"/>
    <dgm:cxn modelId="{CF874C9F-8435-403D-A871-08152093AAD9}" type="presOf" srcId="{B3BC22E5-D2A1-40C1-A934-B5ADDC775F15}" destId="{B79A3B2C-A8D7-41BB-86A2-5A8352887AA7}" srcOrd="0" destOrd="0" presId="urn:microsoft.com/office/officeart/2005/8/layout/hierarchy1"/>
    <dgm:cxn modelId="{2912E3D1-C866-4BD9-AC48-189C9E8F1C6D}" type="presOf" srcId="{4BA24E0F-1637-44A1-8455-C9695CD72A66}" destId="{140400D4-9218-4C0D-B75A-FA8D99A2C495}" srcOrd="0" destOrd="0" presId="urn:microsoft.com/office/officeart/2005/8/layout/hierarchy1"/>
    <dgm:cxn modelId="{A9FA2185-6498-49F4-80C5-657239773DD4}" srcId="{4BA24E0F-1637-44A1-8455-C9695CD72A66}" destId="{466D8C83-81D0-42A3-81CC-215EBACCE413}" srcOrd="1" destOrd="0" parTransId="{6251C52E-9B78-47A3-B128-A03C64A460CB}" sibTransId="{F1498D57-BDFF-49EA-979B-A2BD52FC547E}"/>
    <dgm:cxn modelId="{D28E8DB3-80E2-4D08-8F18-B37D8262F931}" type="presOf" srcId="{DEC03D66-705F-4ACE-A133-666EB8E8C9C2}" destId="{71390C45-AAC0-4640-9B0F-80DE0BD0AF8D}" srcOrd="0" destOrd="0" presId="urn:microsoft.com/office/officeart/2005/8/layout/hierarchy1"/>
    <dgm:cxn modelId="{127E2CC0-31DD-43BB-8772-11A01700B7DE}" type="presOf" srcId="{466D8C83-81D0-42A3-81CC-215EBACCE413}" destId="{CE29C959-00EF-4DAA-865C-66A534D47E80}" srcOrd="0" destOrd="0" presId="urn:microsoft.com/office/officeart/2005/8/layout/hierarchy1"/>
    <dgm:cxn modelId="{5D81AE34-D4C4-42A3-A552-508551D2F0A9}" srcId="{4BA24E0F-1637-44A1-8455-C9695CD72A66}" destId="{B3BC22E5-D2A1-40C1-A934-B5ADDC775F15}" srcOrd="0" destOrd="0" parTransId="{0E1DA37E-8351-4102-AE86-BBC78AFF1160}" sibTransId="{866111DD-E4BE-4167-BB44-F061FC6174AD}"/>
    <dgm:cxn modelId="{7FD39A71-E587-4AAF-B2D0-FB68B0222C33}" type="presParOf" srcId="{140400D4-9218-4C0D-B75A-FA8D99A2C495}" destId="{79BDDF66-1496-4282-A735-BAE720516904}" srcOrd="0" destOrd="0" presId="urn:microsoft.com/office/officeart/2005/8/layout/hierarchy1"/>
    <dgm:cxn modelId="{A5B32863-AFD6-4019-904E-1453F281F6E6}" type="presParOf" srcId="{79BDDF66-1496-4282-A735-BAE720516904}" destId="{FEA6E410-ECB4-4E7C-A0BE-96F31F0DF0D2}" srcOrd="0" destOrd="0" presId="urn:microsoft.com/office/officeart/2005/8/layout/hierarchy1"/>
    <dgm:cxn modelId="{60EB14E2-8091-46C8-A606-99A518CE64BA}" type="presParOf" srcId="{FEA6E410-ECB4-4E7C-A0BE-96F31F0DF0D2}" destId="{57402371-C9C4-4C76-B4C9-42A286BBA4D9}" srcOrd="0" destOrd="0" presId="urn:microsoft.com/office/officeart/2005/8/layout/hierarchy1"/>
    <dgm:cxn modelId="{B99DBE35-9571-4F28-A247-18A53097D23F}" type="presParOf" srcId="{FEA6E410-ECB4-4E7C-A0BE-96F31F0DF0D2}" destId="{B79A3B2C-A8D7-41BB-86A2-5A8352887AA7}" srcOrd="1" destOrd="0" presId="urn:microsoft.com/office/officeart/2005/8/layout/hierarchy1"/>
    <dgm:cxn modelId="{0BC4BC2F-8E41-48E7-919E-5CDA7D754119}" type="presParOf" srcId="{79BDDF66-1496-4282-A735-BAE720516904}" destId="{1C62B115-D751-4F12-BB87-3B66A86C8BCD}" srcOrd="1" destOrd="0" presId="urn:microsoft.com/office/officeart/2005/8/layout/hierarchy1"/>
    <dgm:cxn modelId="{4E6E91C2-058C-4293-909E-ABD9625526A3}" type="presParOf" srcId="{140400D4-9218-4C0D-B75A-FA8D99A2C495}" destId="{86E2129D-CDAF-43A3-9C0B-0DCD2E59E5D4}" srcOrd="1" destOrd="0" presId="urn:microsoft.com/office/officeart/2005/8/layout/hierarchy1"/>
    <dgm:cxn modelId="{BB3E97D4-149B-4F9C-87E4-FFA99FAE26E8}" type="presParOf" srcId="{86E2129D-CDAF-43A3-9C0B-0DCD2E59E5D4}" destId="{7D81F3D5-642E-4FAE-B38A-AA55C3D77A93}" srcOrd="0" destOrd="0" presId="urn:microsoft.com/office/officeart/2005/8/layout/hierarchy1"/>
    <dgm:cxn modelId="{5D512632-E677-4A76-BF85-3C942999483C}" type="presParOf" srcId="{7D81F3D5-642E-4FAE-B38A-AA55C3D77A93}" destId="{43936771-C5AD-448B-A94F-BB1971D93B05}" srcOrd="0" destOrd="0" presId="urn:microsoft.com/office/officeart/2005/8/layout/hierarchy1"/>
    <dgm:cxn modelId="{7E523223-B543-4FCB-8468-BB5CA484DB88}" type="presParOf" srcId="{7D81F3D5-642E-4FAE-B38A-AA55C3D77A93}" destId="{CE29C959-00EF-4DAA-865C-66A534D47E80}" srcOrd="1" destOrd="0" presId="urn:microsoft.com/office/officeart/2005/8/layout/hierarchy1"/>
    <dgm:cxn modelId="{12298D00-6FFA-4C8C-8079-343CF5677B56}" type="presParOf" srcId="{86E2129D-CDAF-43A3-9C0B-0DCD2E59E5D4}" destId="{CE0564D4-B2E5-4FB3-8A9A-421426675569}" srcOrd="1" destOrd="0" presId="urn:microsoft.com/office/officeart/2005/8/layout/hierarchy1"/>
    <dgm:cxn modelId="{3D5CBFFF-5B45-4ADC-9680-385F67E841E0}" type="presParOf" srcId="{140400D4-9218-4C0D-B75A-FA8D99A2C495}" destId="{0F9BF031-C1AD-455C-9AF8-ADE9583B710E}" srcOrd="2" destOrd="0" presId="urn:microsoft.com/office/officeart/2005/8/layout/hierarchy1"/>
    <dgm:cxn modelId="{213AD78D-DFA8-469E-930B-431840F50C06}" type="presParOf" srcId="{0F9BF031-C1AD-455C-9AF8-ADE9583B710E}" destId="{7EC5BE37-5E7B-4F7D-832A-469CC61418B6}" srcOrd="0" destOrd="0" presId="urn:microsoft.com/office/officeart/2005/8/layout/hierarchy1"/>
    <dgm:cxn modelId="{67DAF7A6-42BE-45C0-8FDF-07149573916A}" type="presParOf" srcId="{7EC5BE37-5E7B-4F7D-832A-469CC61418B6}" destId="{529627F9-11B6-441C-85A4-5CC38676C3EA}" srcOrd="0" destOrd="0" presId="urn:microsoft.com/office/officeart/2005/8/layout/hierarchy1"/>
    <dgm:cxn modelId="{FD5AE39E-4510-4EA8-8149-2A580B52F8FC}" type="presParOf" srcId="{7EC5BE37-5E7B-4F7D-832A-469CC61418B6}" destId="{3645A4D6-92C4-4FF9-88A6-3C52AD2FE312}" srcOrd="1" destOrd="0" presId="urn:microsoft.com/office/officeart/2005/8/layout/hierarchy1"/>
    <dgm:cxn modelId="{FA4542D1-40A6-465B-9720-9B44F760E5E2}" type="presParOf" srcId="{0F9BF031-C1AD-455C-9AF8-ADE9583B710E}" destId="{94C3969B-B1A8-405C-A637-6D32E53798C1}" srcOrd="1" destOrd="0" presId="urn:microsoft.com/office/officeart/2005/8/layout/hierarchy1"/>
    <dgm:cxn modelId="{8F957896-3B00-4DCD-B119-8A7A498AD89B}" type="presParOf" srcId="{140400D4-9218-4C0D-B75A-FA8D99A2C495}" destId="{4C747CED-F37A-444C-B14B-656181F7AB04}" srcOrd="3" destOrd="0" presId="urn:microsoft.com/office/officeart/2005/8/layout/hierarchy1"/>
    <dgm:cxn modelId="{DE9593B7-1B81-4E8F-B2CD-2121BD971B5F}" type="presParOf" srcId="{4C747CED-F37A-444C-B14B-656181F7AB04}" destId="{8572A88F-3861-4E97-A3A4-2DC310690619}" srcOrd="0" destOrd="0" presId="urn:microsoft.com/office/officeart/2005/8/layout/hierarchy1"/>
    <dgm:cxn modelId="{53F6E587-0FF6-4633-A85A-8D4CABB5A50E}" type="presParOf" srcId="{8572A88F-3861-4E97-A3A4-2DC310690619}" destId="{352CFEAE-8B5B-4B5C-B8AA-1AFB91ED7F57}" srcOrd="0" destOrd="0" presId="urn:microsoft.com/office/officeart/2005/8/layout/hierarchy1"/>
    <dgm:cxn modelId="{B08ADBC7-D576-43D1-BDC3-BC4FE35F8063}" type="presParOf" srcId="{8572A88F-3861-4E97-A3A4-2DC310690619}" destId="{71390C45-AAC0-4640-9B0F-80DE0BD0AF8D}" srcOrd="1" destOrd="0" presId="urn:microsoft.com/office/officeart/2005/8/layout/hierarchy1"/>
    <dgm:cxn modelId="{2CE385DA-31D0-42F0-B9F1-164D9C88D0EC}" type="presParOf" srcId="{4C747CED-F37A-444C-B14B-656181F7AB04}" destId="{20CCDBF0-568E-490F-92FC-933E86E33D85}"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B04779-E269-4B3C-A1F9-26C83AF52AA5}" type="doc">
      <dgm:prSet loTypeId="urn:microsoft.com/office/officeart/2008/layout/AlternatingHexagons" loCatId="list" qsTypeId="urn:microsoft.com/office/officeart/2005/8/quickstyle/simple1" qsCatId="simple" csTypeId="urn:microsoft.com/office/officeart/2005/8/colors/accent0_1" csCatId="mainScheme" phldr="1"/>
      <dgm:spPr/>
      <dgm:t>
        <a:bodyPr/>
        <a:lstStyle/>
        <a:p>
          <a:endParaRPr lang="en-US"/>
        </a:p>
      </dgm:t>
    </dgm:pt>
    <dgm:pt modelId="{E6572B91-A252-453B-98D5-6EA6B8884E4C}">
      <dgm:prSet/>
      <dgm:spPr/>
      <dgm:t>
        <a:bodyPr/>
        <a:lstStyle/>
        <a:p>
          <a:pPr>
            <a:lnSpc>
              <a:spcPct val="100000"/>
            </a:lnSpc>
          </a:pPr>
          <a:r>
            <a:rPr lang="en-GB" dirty="0"/>
            <a:t>Many necessary features are not available .</a:t>
          </a:r>
          <a:endParaRPr lang="en-US" dirty="0"/>
        </a:p>
      </dgm:t>
    </dgm:pt>
    <dgm:pt modelId="{1893111C-8847-46A2-9500-283F3DE6344D}" type="parTrans" cxnId="{11E314CA-17E8-46BE-A059-545DFC099E8D}">
      <dgm:prSet/>
      <dgm:spPr/>
      <dgm:t>
        <a:bodyPr/>
        <a:lstStyle/>
        <a:p>
          <a:endParaRPr lang="en-US"/>
        </a:p>
      </dgm:t>
    </dgm:pt>
    <dgm:pt modelId="{440C7552-3CCA-4CAA-9D20-4BD9B1C6616C}" type="sibTrans" cxnId="{11E314CA-17E8-46BE-A059-545DFC099E8D}">
      <dgm:prSet/>
      <dgm:spPr/>
      <dgm:t>
        <a:bodyPr/>
        <a:lstStyle/>
        <a:p>
          <a:endParaRPr lang="en-US"/>
        </a:p>
      </dgm:t>
    </dgm:pt>
    <dgm:pt modelId="{0AF44182-FEF5-4882-AEAD-049EC98B1079}">
      <dgm:prSet/>
      <dgm:spPr/>
      <dgm:t>
        <a:bodyPr/>
        <a:lstStyle/>
        <a:p>
          <a:pPr>
            <a:lnSpc>
              <a:spcPct val="100000"/>
            </a:lnSpc>
          </a:pPr>
          <a:r>
            <a:rPr lang="en-GB" dirty="0"/>
            <a:t>Can’t print the final bill with product details .</a:t>
          </a:r>
          <a:endParaRPr lang="en-US" dirty="0"/>
        </a:p>
      </dgm:t>
    </dgm:pt>
    <dgm:pt modelId="{94F96F35-6926-41C1-A866-77309CB47A69}" type="parTrans" cxnId="{8BF77E72-6CA9-4233-A8C0-3A9A4A267CE5}">
      <dgm:prSet/>
      <dgm:spPr/>
      <dgm:t>
        <a:bodyPr/>
        <a:lstStyle/>
        <a:p>
          <a:endParaRPr lang="en-US"/>
        </a:p>
      </dgm:t>
    </dgm:pt>
    <dgm:pt modelId="{7CA2E128-5CD8-42C6-BC72-3DD8487AC13F}" type="sibTrans" cxnId="{8BF77E72-6CA9-4233-A8C0-3A9A4A267CE5}">
      <dgm:prSet/>
      <dgm:spPr/>
      <dgm:t>
        <a:bodyPr/>
        <a:lstStyle/>
        <a:p>
          <a:endParaRPr lang="en-US"/>
        </a:p>
      </dgm:t>
    </dgm:pt>
    <dgm:pt modelId="{4B357F15-03D3-4060-B15A-906FEDCC00B6}" type="pres">
      <dgm:prSet presAssocID="{EFB04779-E269-4B3C-A1F9-26C83AF52AA5}" presName="Name0" presStyleCnt="0">
        <dgm:presLayoutVars>
          <dgm:chMax/>
          <dgm:chPref/>
          <dgm:dir/>
          <dgm:animLvl val="lvl"/>
        </dgm:presLayoutVars>
      </dgm:prSet>
      <dgm:spPr/>
      <dgm:t>
        <a:bodyPr/>
        <a:lstStyle/>
        <a:p>
          <a:endParaRPr lang="en-US"/>
        </a:p>
      </dgm:t>
    </dgm:pt>
    <dgm:pt modelId="{85DBFA65-2508-4140-9799-B55938C4E7B6}" type="pres">
      <dgm:prSet presAssocID="{E6572B91-A252-453B-98D5-6EA6B8884E4C}" presName="composite" presStyleCnt="0"/>
      <dgm:spPr/>
    </dgm:pt>
    <dgm:pt modelId="{92CB605D-7F81-41E0-8067-A5188DD2B27B}" type="pres">
      <dgm:prSet presAssocID="{E6572B91-A252-453B-98D5-6EA6B8884E4C}" presName="Parent1" presStyleLbl="node1" presStyleIdx="0" presStyleCnt="4">
        <dgm:presLayoutVars>
          <dgm:chMax val="1"/>
          <dgm:chPref val="1"/>
          <dgm:bulletEnabled val="1"/>
        </dgm:presLayoutVars>
      </dgm:prSet>
      <dgm:spPr/>
      <dgm:t>
        <a:bodyPr/>
        <a:lstStyle/>
        <a:p>
          <a:endParaRPr lang="en-US"/>
        </a:p>
      </dgm:t>
    </dgm:pt>
    <dgm:pt modelId="{59B4DC09-A9D2-466B-A95C-2F8AFC78A47A}" type="pres">
      <dgm:prSet presAssocID="{E6572B91-A252-453B-98D5-6EA6B8884E4C}" presName="Childtext1" presStyleLbl="revTx" presStyleIdx="0" presStyleCnt="2">
        <dgm:presLayoutVars>
          <dgm:chMax val="0"/>
          <dgm:chPref val="0"/>
          <dgm:bulletEnabled val="1"/>
        </dgm:presLayoutVars>
      </dgm:prSet>
      <dgm:spPr/>
    </dgm:pt>
    <dgm:pt modelId="{E7A212ED-A5BF-424A-836D-A3AFAB70A1D6}" type="pres">
      <dgm:prSet presAssocID="{E6572B91-A252-453B-98D5-6EA6B8884E4C}" presName="BalanceSpacing" presStyleCnt="0"/>
      <dgm:spPr/>
    </dgm:pt>
    <dgm:pt modelId="{39DF1A6D-74B7-4317-B8FC-91690AC1FA1B}" type="pres">
      <dgm:prSet presAssocID="{E6572B91-A252-453B-98D5-6EA6B8884E4C}" presName="BalanceSpacing1" presStyleCnt="0"/>
      <dgm:spPr/>
    </dgm:pt>
    <dgm:pt modelId="{A69564DC-D504-41B9-A583-80DE7F5D0A71}" type="pres">
      <dgm:prSet presAssocID="{440C7552-3CCA-4CAA-9D20-4BD9B1C6616C}" presName="Accent1Text" presStyleLbl="node1" presStyleIdx="1" presStyleCnt="4"/>
      <dgm:spPr/>
      <dgm:t>
        <a:bodyPr/>
        <a:lstStyle/>
        <a:p>
          <a:endParaRPr lang="en-US"/>
        </a:p>
      </dgm:t>
    </dgm:pt>
    <dgm:pt modelId="{96DB7A8A-C24F-494C-8C80-C60C158191E8}" type="pres">
      <dgm:prSet presAssocID="{440C7552-3CCA-4CAA-9D20-4BD9B1C6616C}" presName="spaceBetweenRectangles" presStyleCnt="0"/>
      <dgm:spPr/>
    </dgm:pt>
    <dgm:pt modelId="{2866E8E1-14F2-436A-93F1-D51D9610E6CA}" type="pres">
      <dgm:prSet presAssocID="{0AF44182-FEF5-4882-AEAD-049EC98B1079}" presName="composite" presStyleCnt="0"/>
      <dgm:spPr/>
    </dgm:pt>
    <dgm:pt modelId="{2224C6CE-23EB-4BE0-947D-A0D53CE04837}" type="pres">
      <dgm:prSet presAssocID="{0AF44182-FEF5-4882-AEAD-049EC98B1079}" presName="Parent1" presStyleLbl="node1" presStyleIdx="2" presStyleCnt="4">
        <dgm:presLayoutVars>
          <dgm:chMax val="1"/>
          <dgm:chPref val="1"/>
          <dgm:bulletEnabled val="1"/>
        </dgm:presLayoutVars>
      </dgm:prSet>
      <dgm:spPr/>
      <dgm:t>
        <a:bodyPr/>
        <a:lstStyle/>
        <a:p>
          <a:endParaRPr lang="en-US"/>
        </a:p>
      </dgm:t>
    </dgm:pt>
    <dgm:pt modelId="{F6AF2595-FF75-4B06-AFC8-DB189F9864AB}" type="pres">
      <dgm:prSet presAssocID="{0AF44182-FEF5-4882-AEAD-049EC98B1079}" presName="Childtext1" presStyleLbl="revTx" presStyleIdx="1" presStyleCnt="2">
        <dgm:presLayoutVars>
          <dgm:chMax val="0"/>
          <dgm:chPref val="0"/>
          <dgm:bulletEnabled val="1"/>
        </dgm:presLayoutVars>
      </dgm:prSet>
      <dgm:spPr/>
    </dgm:pt>
    <dgm:pt modelId="{E70893B2-ADA2-4B31-B38D-F6D89F496546}" type="pres">
      <dgm:prSet presAssocID="{0AF44182-FEF5-4882-AEAD-049EC98B1079}" presName="BalanceSpacing" presStyleCnt="0"/>
      <dgm:spPr/>
    </dgm:pt>
    <dgm:pt modelId="{8C3C5379-617F-40FF-9F79-28F0FAA6CB5C}" type="pres">
      <dgm:prSet presAssocID="{0AF44182-FEF5-4882-AEAD-049EC98B1079}" presName="BalanceSpacing1" presStyleCnt="0"/>
      <dgm:spPr/>
    </dgm:pt>
    <dgm:pt modelId="{105F1399-CE6B-4C44-AD05-AAEDD6E5ADEF}" type="pres">
      <dgm:prSet presAssocID="{7CA2E128-5CD8-42C6-BC72-3DD8487AC13F}" presName="Accent1Text" presStyleLbl="node1" presStyleIdx="3" presStyleCnt="4"/>
      <dgm:spPr/>
      <dgm:t>
        <a:bodyPr/>
        <a:lstStyle/>
        <a:p>
          <a:endParaRPr lang="en-US"/>
        </a:p>
      </dgm:t>
    </dgm:pt>
  </dgm:ptLst>
  <dgm:cxnLst>
    <dgm:cxn modelId="{E6DE3BB2-001C-40C7-AF14-2BC11DCADDA7}" type="presOf" srcId="{E6572B91-A252-453B-98D5-6EA6B8884E4C}" destId="{92CB605D-7F81-41E0-8067-A5188DD2B27B}" srcOrd="0" destOrd="0" presId="urn:microsoft.com/office/officeart/2008/layout/AlternatingHexagons"/>
    <dgm:cxn modelId="{5785713C-74F1-42B2-8B8F-DE19C00C1924}" type="presOf" srcId="{EFB04779-E269-4B3C-A1F9-26C83AF52AA5}" destId="{4B357F15-03D3-4060-B15A-906FEDCC00B6}" srcOrd="0" destOrd="0" presId="urn:microsoft.com/office/officeart/2008/layout/AlternatingHexagons"/>
    <dgm:cxn modelId="{1173EA9F-EFC0-4C62-BCD3-30D39493CBA7}" type="presOf" srcId="{440C7552-3CCA-4CAA-9D20-4BD9B1C6616C}" destId="{A69564DC-D504-41B9-A583-80DE7F5D0A71}" srcOrd="0" destOrd="0" presId="urn:microsoft.com/office/officeart/2008/layout/AlternatingHexagons"/>
    <dgm:cxn modelId="{9CD5F6B7-BC1F-4CB4-A317-0BE364C623CC}" type="presOf" srcId="{7CA2E128-5CD8-42C6-BC72-3DD8487AC13F}" destId="{105F1399-CE6B-4C44-AD05-AAEDD6E5ADEF}" srcOrd="0" destOrd="0" presId="urn:microsoft.com/office/officeart/2008/layout/AlternatingHexagons"/>
    <dgm:cxn modelId="{11E314CA-17E8-46BE-A059-545DFC099E8D}" srcId="{EFB04779-E269-4B3C-A1F9-26C83AF52AA5}" destId="{E6572B91-A252-453B-98D5-6EA6B8884E4C}" srcOrd="0" destOrd="0" parTransId="{1893111C-8847-46A2-9500-283F3DE6344D}" sibTransId="{440C7552-3CCA-4CAA-9D20-4BD9B1C6616C}"/>
    <dgm:cxn modelId="{CE7B1A7A-25DE-42CB-A8F3-F82BDEB13F9F}" type="presOf" srcId="{0AF44182-FEF5-4882-AEAD-049EC98B1079}" destId="{2224C6CE-23EB-4BE0-947D-A0D53CE04837}" srcOrd="0" destOrd="0" presId="urn:microsoft.com/office/officeart/2008/layout/AlternatingHexagons"/>
    <dgm:cxn modelId="{8BF77E72-6CA9-4233-A8C0-3A9A4A267CE5}" srcId="{EFB04779-E269-4B3C-A1F9-26C83AF52AA5}" destId="{0AF44182-FEF5-4882-AEAD-049EC98B1079}" srcOrd="1" destOrd="0" parTransId="{94F96F35-6926-41C1-A866-77309CB47A69}" sibTransId="{7CA2E128-5CD8-42C6-BC72-3DD8487AC13F}"/>
    <dgm:cxn modelId="{DAF13F92-E342-4B9D-8315-E13FAF248F0E}" type="presParOf" srcId="{4B357F15-03D3-4060-B15A-906FEDCC00B6}" destId="{85DBFA65-2508-4140-9799-B55938C4E7B6}" srcOrd="0" destOrd="0" presId="urn:microsoft.com/office/officeart/2008/layout/AlternatingHexagons"/>
    <dgm:cxn modelId="{17CCFAA7-0FB3-42B0-A1D4-5D3A12E1D114}" type="presParOf" srcId="{85DBFA65-2508-4140-9799-B55938C4E7B6}" destId="{92CB605D-7F81-41E0-8067-A5188DD2B27B}" srcOrd="0" destOrd="0" presId="urn:microsoft.com/office/officeart/2008/layout/AlternatingHexagons"/>
    <dgm:cxn modelId="{BDECA0B0-C84A-4994-8285-802F634FD46B}" type="presParOf" srcId="{85DBFA65-2508-4140-9799-B55938C4E7B6}" destId="{59B4DC09-A9D2-466B-A95C-2F8AFC78A47A}" srcOrd="1" destOrd="0" presId="urn:microsoft.com/office/officeart/2008/layout/AlternatingHexagons"/>
    <dgm:cxn modelId="{098F47E5-3F82-4216-AD9D-72B3F3630C4F}" type="presParOf" srcId="{85DBFA65-2508-4140-9799-B55938C4E7B6}" destId="{E7A212ED-A5BF-424A-836D-A3AFAB70A1D6}" srcOrd="2" destOrd="0" presId="urn:microsoft.com/office/officeart/2008/layout/AlternatingHexagons"/>
    <dgm:cxn modelId="{1AD4A7E7-F4FB-425F-A4B9-35902BFEA858}" type="presParOf" srcId="{85DBFA65-2508-4140-9799-B55938C4E7B6}" destId="{39DF1A6D-74B7-4317-B8FC-91690AC1FA1B}" srcOrd="3" destOrd="0" presId="urn:microsoft.com/office/officeart/2008/layout/AlternatingHexagons"/>
    <dgm:cxn modelId="{7887F0EA-CE9E-4B4F-BC5E-CD28B111518B}" type="presParOf" srcId="{85DBFA65-2508-4140-9799-B55938C4E7B6}" destId="{A69564DC-D504-41B9-A583-80DE7F5D0A71}" srcOrd="4" destOrd="0" presId="urn:microsoft.com/office/officeart/2008/layout/AlternatingHexagons"/>
    <dgm:cxn modelId="{AF2EDAF2-25D8-4C64-BB6B-2BC0925EB40C}" type="presParOf" srcId="{4B357F15-03D3-4060-B15A-906FEDCC00B6}" destId="{96DB7A8A-C24F-494C-8C80-C60C158191E8}" srcOrd="1" destOrd="0" presId="urn:microsoft.com/office/officeart/2008/layout/AlternatingHexagons"/>
    <dgm:cxn modelId="{D2DC1C9C-610F-4C7F-AAE5-FF635C69E4C1}" type="presParOf" srcId="{4B357F15-03D3-4060-B15A-906FEDCC00B6}" destId="{2866E8E1-14F2-436A-93F1-D51D9610E6CA}" srcOrd="2" destOrd="0" presId="urn:microsoft.com/office/officeart/2008/layout/AlternatingHexagons"/>
    <dgm:cxn modelId="{22B2A665-DBE0-4C1A-A549-398B8020D0D6}" type="presParOf" srcId="{2866E8E1-14F2-436A-93F1-D51D9610E6CA}" destId="{2224C6CE-23EB-4BE0-947D-A0D53CE04837}" srcOrd="0" destOrd="0" presId="urn:microsoft.com/office/officeart/2008/layout/AlternatingHexagons"/>
    <dgm:cxn modelId="{AFD23DD7-FDCE-4B50-9C06-BBB4C9470AA8}" type="presParOf" srcId="{2866E8E1-14F2-436A-93F1-D51D9610E6CA}" destId="{F6AF2595-FF75-4B06-AFC8-DB189F9864AB}" srcOrd="1" destOrd="0" presId="urn:microsoft.com/office/officeart/2008/layout/AlternatingHexagons"/>
    <dgm:cxn modelId="{6555EB5E-2288-4BB9-B520-EE1BAABA9FB4}" type="presParOf" srcId="{2866E8E1-14F2-436A-93F1-D51D9610E6CA}" destId="{E70893B2-ADA2-4B31-B38D-F6D89F496546}" srcOrd="2" destOrd="0" presId="urn:microsoft.com/office/officeart/2008/layout/AlternatingHexagons"/>
    <dgm:cxn modelId="{95B1B7FE-7256-475C-88C0-9A8B2559793E}" type="presParOf" srcId="{2866E8E1-14F2-436A-93F1-D51D9610E6CA}" destId="{8C3C5379-617F-40FF-9F79-28F0FAA6CB5C}" srcOrd="3" destOrd="0" presId="urn:microsoft.com/office/officeart/2008/layout/AlternatingHexagons"/>
    <dgm:cxn modelId="{452A8445-9F31-466F-AA1F-93FB2F1D6152}" type="presParOf" srcId="{2866E8E1-14F2-436A-93F1-D51D9610E6CA}" destId="{105F1399-CE6B-4C44-AD05-AAEDD6E5ADEF}"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2189D9-14E7-4E4C-A134-8997B985475D}"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79831912-0152-4D12-A0B0-53A5C91EF8D3}">
      <dgm:prSet/>
      <dgm:spPr/>
      <dgm:t>
        <a:bodyPr/>
        <a:lstStyle/>
        <a:p>
          <a:pPr>
            <a:lnSpc>
              <a:spcPct val="100000"/>
            </a:lnSpc>
            <a:defRPr cap="all"/>
          </a:pPr>
          <a:r>
            <a:rPr lang="en-GB"/>
            <a:t>• Want to increase facilities of this project. </a:t>
          </a:r>
          <a:endParaRPr lang="en-US"/>
        </a:p>
      </dgm:t>
    </dgm:pt>
    <dgm:pt modelId="{3A95537E-39B2-4C89-8BED-9235D3938C27}" type="parTrans" cxnId="{E6564CF9-4C71-43C4-8382-951AE453038F}">
      <dgm:prSet/>
      <dgm:spPr/>
      <dgm:t>
        <a:bodyPr/>
        <a:lstStyle/>
        <a:p>
          <a:endParaRPr lang="en-US"/>
        </a:p>
      </dgm:t>
    </dgm:pt>
    <dgm:pt modelId="{FE121E06-5A99-4E85-B54A-7C45790BC3DE}" type="sibTrans" cxnId="{E6564CF9-4C71-43C4-8382-951AE453038F}">
      <dgm:prSet/>
      <dgm:spPr/>
      <dgm:t>
        <a:bodyPr/>
        <a:lstStyle/>
        <a:p>
          <a:endParaRPr lang="en-US"/>
        </a:p>
      </dgm:t>
    </dgm:pt>
    <dgm:pt modelId="{CFA144A4-E40D-4655-9D1D-5230E1CBB6E6}">
      <dgm:prSet/>
      <dgm:spPr/>
      <dgm:t>
        <a:bodyPr/>
        <a:lstStyle/>
        <a:p>
          <a:pPr>
            <a:lnSpc>
              <a:spcPct val="100000"/>
            </a:lnSpc>
            <a:defRPr cap="all"/>
          </a:pPr>
          <a:r>
            <a:rPr lang="en-GB"/>
            <a:t>• Want to add printing option. </a:t>
          </a:r>
          <a:endParaRPr lang="en-US"/>
        </a:p>
      </dgm:t>
    </dgm:pt>
    <dgm:pt modelId="{9C705AFB-4B0C-488F-B245-B4D02B8CFA01}" type="parTrans" cxnId="{8434E3D0-D4B7-4109-93D1-AE76A4BFF9C8}">
      <dgm:prSet/>
      <dgm:spPr/>
      <dgm:t>
        <a:bodyPr/>
        <a:lstStyle/>
        <a:p>
          <a:endParaRPr lang="en-US"/>
        </a:p>
      </dgm:t>
    </dgm:pt>
    <dgm:pt modelId="{69F09D88-1DEA-4408-AE24-2E20E855D25B}" type="sibTrans" cxnId="{8434E3D0-D4B7-4109-93D1-AE76A4BFF9C8}">
      <dgm:prSet/>
      <dgm:spPr/>
      <dgm:t>
        <a:bodyPr/>
        <a:lstStyle/>
        <a:p>
          <a:endParaRPr lang="en-US"/>
        </a:p>
      </dgm:t>
    </dgm:pt>
    <dgm:pt modelId="{167CE2C5-79AC-423B-AC90-DC4380B12995}">
      <dgm:prSet/>
      <dgm:spPr/>
      <dgm:t>
        <a:bodyPr/>
        <a:lstStyle/>
        <a:p>
          <a:pPr>
            <a:lnSpc>
              <a:spcPct val="100000"/>
            </a:lnSpc>
            <a:defRPr cap="all"/>
          </a:pPr>
          <a:r>
            <a:rPr lang="en-GB"/>
            <a:t>• Want to develop graphical design.</a:t>
          </a:r>
          <a:endParaRPr lang="en-US"/>
        </a:p>
      </dgm:t>
    </dgm:pt>
    <dgm:pt modelId="{DF76DB73-7C07-4A09-8105-89B365C2A638}" type="parTrans" cxnId="{2A119E57-44DA-47A3-A6F8-8C7BDBF37855}">
      <dgm:prSet/>
      <dgm:spPr/>
      <dgm:t>
        <a:bodyPr/>
        <a:lstStyle/>
        <a:p>
          <a:endParaRPr lang="en-US"/>
        </a:p>
      </dgm:t>
    </dgm:pt>
    <dgm:pt modelId="{A533C28A-9ED4-4BD1-A0DE-A6CB7E54748B}" type="sibTrans" cxnId="{2A119E57-44DA-47A3-A6F8-8C7BDBF37855}">
      <dgm:prSet/>
      <dgm:spPr/>
      <dgm:t>
        <a:bodyPr/>
        <a:lstStyle/>
        <a:p>
          <a:endParaRPr lang="en-US"/>
        </a:p>
      </dgm:t>
    </dgm:pt>
    <dgm:pt modelId="{B92BD46A-CA79-4A31-8BF3-BD263CE879D3}" type="pres">
      <dgm:prSet presAssocID="{072189D9-14E7-4E4C-A134-8997B985475D}" presName="root" presStyleCnt="0">
        <dgm:presLayoutVars>
          <dgm:dir/>
          <dgm:resizeHandles val="exact"/>
        </dgm:presLayoutVars>
      </dgm:prSet>
      <dgm:spPr/>
      <dgm:t>
        <a:bodyPr/>
        <a:lstStyle/>
        <a:p>
          <a:endParaRPr lang="en-US"/>
        </a:p>
      </dgm:t>
    </dgm:pt>
    <dgm:pt modelId="{1316358E-3094-471C-B79D-BCE0980B70A9}" type="pres">
      <dgm:prSet presAssocID="{79831912-0152-4D12-A0B0-53A5C91EF8D3}" presName="compNode" presStyleCnt="0"/>
      <dgm:spPr/>
    </dgm:pt>
    <dgm:pt modelId="{B2E9EF8F-EB55-46B3-BBD1-147AD1D54BF7}" type="pres">
      <dgm:prSet presAssocID="{79831912-0152-4D12-A0B0-53A5C91EF8D3}" presName="iconBgRect" presStyleLbl="bgShp" presStyleIdx="0" presStyleCnt="3"/>
      <dgm:spPr>
        <a:prstGeom prst="round2DiagRect">
          <a:avLst>
            <a:gd name="adj1" fmla="val 29727"/>
            <a:gd name="adj2" fmla="val 0"/>
          </a:avLst>
        </a:prstGeom>
      </dgm:spPr>
    </dgm:pt>
    <dgm:pt modelId="{4D79AEAF-3820-4A14-808A-E8F83F407980}" type="pres">
      <dgm:prSet presAssocID="{79831912-0152-4D12-A0B0-53A5C91EF8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Building"/>
        </a:ext>
      </dgm:extLst>
    </dgm:pt>
    <dgm:pt modelId="{F1CA9931-2E13-4D34-B148-B22C9DEF81C7}" type="pres">
      <dgm:prSet presAssocID="{79831912-0152-4D12-A0B0-53A5C91EF8D3}" presName="spaceRect" presStyleCnt="0"/>
      <dgm:spPr/>
    </dgm:pt>
    <dgm:pt modelId="{12852130-5250-456E-B921-347B297368D8}" type="pres">
      <dgm:prSet presAssocID="{79831912-0152-4D12-A0B0-53A5C91EF8D3}" presName="textRect" presStyleLbl="revTx" presStyleIdx="0" presStyleCnt="3">
        <dgm:presLayoutVars>
          <dgm:chMax val="1"/>
          <dgm:chPref val="1"/>
        </dgm:presLayoutVars>
      </dgm:prSet>
      <dgm:spPr/>
      <dgm:t>
        <a:bodyPr/>
        <a:lstStyle/>
        <a:p>
          <a:endParaRPr lang="en-US"/>
        </a:p>
      </dgm:t>
    </dgm:pt>
    <dgm:pt modelId="{D6FAAE12-44A8-4EC7-8320-89A37154858F}" type="pres">
      <dgm:prSet presAssocID="{FE121E06-5A99-4E85-B54A-7C45790BC3DE}" presName="sibTrans" presStyleCnt="0"/>
      <dgm:spPr/>
    </dgm:pt>
    <dgm:pt modelId="{48AE649F-066C-4504-81B0-BC05BF32F19D}" type="pres">
      <dgm:prSet presAssocID="{CFA144A4-E40D-4655-9D1D-5230E1CBB6E6}" presName="compNode" presStyleCnt="0"/>
      <dgm:spPr/>
    </dgm:pt>
    <dgm:pt modelId="{687CFCAC-CB63-42C4-A99A-5738B6550313}" type="pres">
      <dgm:prSet presAssocID="{CFA144A4-E40D-4655-9D1D-5230E1CBB6E6}" presName="iconBgRect" presStyleLbl="bgShp" presStyleIdx="1" presStyleCnt="3"/>
      <dgm:spPr>
        <a:prstGeom prst="round2DiagRect">
          <a:avLst>
            <a:gd name="adj1" fmla="val 29727"/>
            <a:gd name="adj2" fmla="val 0"/>
          </a:avLst>
        </a:prstGeom>
      </dgm:spPr>
    </dgm:pt>
    <dgm:pt modelId="{40AA6902-621C-4440-8961-182F23037B93}" type="pres">
      <dgm:prSet presAssocID="{CFA144A4-E40D-4655-9D1D-5230E1CBB6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Printer"/>
        </a:ext>
      </dgm:extLst>
    </dgm:pt>
    <dgm:pt modelId="{4FD646D2-6A6A-4847-BBFF-EA6097B7F5BF}" type="pres">
      <dgm:prSet presAssocID="{CFA144A4-E40D-4655-9D1D-5230E1CBB6E6}" presName="spaceRect" presStyleCnt="0"/>
      <dgm:spPr/>
    </dgm:pt>
    <dgm:pt modelId="{B4DCA470-5E9F-42BF-9FAC-77E0FE3D0865}" type="pres">
      <dgm:prSet presAssocID="{CFA144A4-E40D-4655-9D1D-5230E1CBB6E6}" presName="textRect" presStyleLbl="revTx" presStyleIdx="1" presStyleCnt="3">
        <dgm:presLayoutVars>
          <dgm:chMax val="1"/>
          <dgm:chPref val="1"/>
        </dgm:presLayoutVars>
      </dgm:prSet>
      <dgm:spPr/>
      <dgm:t>
        <a:bodyPr/>
        <a:lstStyle/>
        <a:p>
          <a:endParaRPr lang="en-US"/>
        </a:p>
      </dgm:t>
    </dgm:pt>
    <dgm:pt modelId="{AEDF6CC8-5109-414D-898F-9B25298263ED}" type="pres">
      <dgm:prSet presAssocID="{69F09D88-1DEA-4408-AE24-2E20E855D25B}" presName="sibTrans" presStyleCnt="0"/>
      <dgm:spPr/>
    </dgm:pt>
    <dgm:pt modelId="{4145D82E-C7EE-4DC0-8899-B0E4012266C5}" type="pres">
      <dgm:prSet presAssocID="{167CE2C5-79AC-423B-AC90-DC4380B12995}" presName="compNode" presStyleCnt="0"/>
      <dgm:spPr/>
    </dgm:pt>
    <dgm:pt modelId="{3890F882-88CD-4BEB-9F93-80167E5643D2}" type="pres">
      <dgm:prSet presAssocID="{167CE2C5-79AC-423B-AC90-DC4380B12995}" presName="iconBgRect" presStyleLbl="bgShp" presStyleIdx="2" presStyleCnt="3"/>
      <dgm:spPr>
        <a:prstGeom prst="round2DiagRect">
          <a:avLst>
            <a:gd name="adj1" fmla="val 29727"/>
            <a:gd name="adj2" fmla="val 0"/>
          </a:avLst>
        </a:prstGeom>
      </dgm:spPr>
    </dgm:pt>
    <dgm:pt modelId="{ED06AEC9-0BD5-4003-9A71-E8588BC3990E}" type="pres">
      <dgm:prSet presAssocID="{167CE2C5-79AC-423B-AC90-DC4380B129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2E948C16-E30F-48CE-A845-0E6CAF397CCE}" type="pres">
      <dgm:prSet presAssocID="{167CE2C5-79AC-423B-AC90-DC4380B12995}" presName="spaceRect" presStyleCnt="0"/>
      <dgm:spPr/>
    </dgm:pt>
    <dgm:pt modelId="{D1125960-5ECE-42FD-8AB1-E75FB9D9FDB4}" type="pres">
      <dgm:prSet presAssocID="{167CE2C5-79AC-423B-AC90-DC4380B12995}" presName="textRect" presStyleLbl="revTx" presStyleIdx="2" presStyleCnt="3">
        <dgm:presLayoutVars>
          <dgm:chMax val="1"/>
          <dgm:chPref val="1"/>
        </dgm:presLayoutVars>
      </dgm:prSet>
      <dgm:spPr/>
      <dgm:t>
        <a:bodyPr/>
        <a:lstStyle/>
        <a:p>
          <a:endParaRPr lang="en-US"/>
        </a:p>
      </dgm:t>
    </dgm:pt>
  </dgm:ptLst>
  <dgm:cxnLst>
    <dgm:cxn modelId="{65266EBD-B420-4769-8334-D40E0FA858D5}" type="presOf" srcId="{167CE2C5-79AC-423B-AC90-DC4380B12995}" destId="{D1125960-5ECE-42FD-8AB1-E75FB9D9FDB4}" srcOrd="0" destOrd="0" presId="urn:microsoft.com/office/officeart/2018/5/layout/IconLeafLabelList"/>
    <dgm:cxn modelId="{BDC68200-769A-4996-BCBE-E68E99ED3B6C}" type="presOf" srcId="{072189D9-14E7-4E4C-A134-8997B985475D}" destId="{B92BD46A-CA79-4A31-8BF3-BD263CE879D3}" srcOrd="0" destOrd="0" presId="urn:microsoft.com/office/officeart/2018/5/layout/IconLeafLabelList"/>
    <dgm:cxn modelId="{2A119E57-44DA-47A3-A6F8-8C7BDBF37855}" srcId="{072189D9-14E7-4E4C-A134-8997B985475D}" destId="{167CE2C5-79AC-423B-AC90-DC4380B12995}" srcOrd="2" destOrd="0" parTransId="{DF76DB73-7C07-4A09-8105-89B365C2A638}" sibTransId="{A533C28A-9ED4-4BD1-A0DE-A6CB7E54748B}"/>
    <dgm:cxn modelId="{E6564CF9-4C71-43C4-8382-951AE453038F}" srcId="{072189D9-14E7-4E4C-A134-8997B985475D}" destId="{79831912-0152-4D12-A0B0-53A5C91EF8D3}" srcOrd="0" destOrd="0" parTransId="{3A95537E-39B2-4C89-8BED-9235D3938C27}" sibTransId="{FE121E06-5A99-4E85-B54A-7C45790BC3DE}"/>
    <dgm:cxn modelId="{8434E3D0-D4B7-4109-93D1-AE76A4BFF9C8}" srcId="{072189D9-14E7-4E4C-A134-8997B985475D}" destId="{CFA144A4-E40D-4655-9D1D-5230E1CBB6E6}" srcOrd="1" destOrd="0" parTransId="{9C705AFB-4B0C-488F-B245-B4D02B8CFA01}" sibTransId="{69F09D88-1DEA-4408-AE24-2E20E855D25B}"/>
    <dgm:cxn modelId="{A3A58D8D-A496-4D86-84B8-9ED188BCA31A}" type="presOf" srcId="{79831912-0152-4D12-A0B0-53A5C91EF8D3}" destId="{12852130-5250-456E-B921-347B297368D8}" srcOrd="0" destOrd="0" presId="urn:microsoft.com/office/officeart/2018/5/layout/IconLeafLabelList"/>
    <dgm:cxn modelId="{EB385865-2AF2-447A-8849-20177BEBB3BB}" type="presOf" srcId="{CFA144A4-E40D-4655-9D1D-5230E1CBB6E6}" destId="{B4DCA470-5E9F-42BF-9FAC-77E0FE3D0865}" srcOrd="0" destOrd="0" presId="urn:microsoft.com/office/officeart/2018/5/layout/IconLeafLabelList"/>
    <dgm:cxn modelId="{ECC1FD5E-7BCF-4952-9776-4CAB361C7344}" type="presParOf" srcId="{B92BD46A-CA79-4A31-8BF3-BD263CE879D3}" destId="{1316358E-3094-471C-B79D-BCE0980B70A9}" srcOrd="0" destOrd="0" presId="urn:microsoft.com/office/officeart/2018/5/layout/IconLeafLabelList"/>
    <dgm:cxn modelId="{442D2A6E-EAF3-43DB-A998-5FD2E3CCCC88}" type="presParOf" srcId="{1316358E-3094-471C-B79D-BCE0980B70A9}" destId="{B2E9EF8F-EB55-46B3-BBD1-147AD1D54BF7}" srcOrd="0" destOrd="0" presId="urn:microsoft.com/office/officeart/2018/5/layout/IconLeafLabelList"/>
    <dgm:cxn modelId="{F1181BB4-0B43-479D-AD36-AB2C6D368EED}" type="presParOf" srcId="{1316358E-3094-471C-B79D-BCE0980B70A9}" destId="{4D79AEAF-3820-4A14-808A-E8F83F407980}" srcOrd="1" destOrd="0" presId="urn:microsoft.com/office/officeart/2018/5/layout/IconLeafLabelList"/>
    <dgm:cxn modelId="{71DF4AA9-8203-4717-8BCE-D127849EC179}" type="presParOf" srcId="{1316358E-3094-471C-B79D-BCE0980B70A9}" destId="{F1CA9931-2E13-4D34-B148-B22C9DEF81C7}" srcOrd="2" destOrd="0" presId="urn:microsoft.com/office/officeart/2018/5/layout/IconLeafLabelList"/>
    <dgm:cxn modelId="{618C9D55-84AC-46D4-987E-98C2074A6CDD}" type="presParOf" srcId="{1316358E-3094-471C-B79D-BCE0980B70A9}" destId="{12852130-5250-456E-B921-347B297368D8}" srcOrd="3" destOrd="0" presId="urn:microsoft.com/office/officeart/2018/5/layout/IconLeafLabelList"/>
    <dgm:cxn modelId="{84550C1A-CD2D-43ED-B6FF-D6BD0DF2DF99}" type="presParOf" srcId="{B92BD46A-CA79-4A31-8BF3-BD263CE879D3}" destId="{D6FAAE12-44A8-4EC7-8320-89A37154858F}" srcOrd="1" destOrd="0" presId="urn:microsoft.com/office/officeart/2018/5/layout/IconLeafLabelList"/>
    <dgm:cxn modelId="{1B309E01-456A-4C48-859A-641D191A32C6}" type="presParOf" srcId="{B92BD46A-CA79-4A31-8BF3-BD263CE879D3}" destId="{48AE649F-066C-4504-81B0-BC05BF32F19D}" srcOrd="2" destOrd="0" presId="urn:microsoft.com/office/officeart/2018/5/layout/IconLeafLabelList"/>
    <dgm:cxn modelId="{4F47BE05-EE4E-4715-8172-A50CD9DAFE19}" type="presParOf" srcId="{48AE649F-066C-4504-81B0-BC05BF32F19D}" destId="{687CFCAC-CB63-42C4-A99A-5738B6550313}" srcOrd="0" destOrd="0" presId="urn:microsoft.com/office/officeart/2018/5/layout/IconLeafLabelList"/>
    <dgm:cxn modelId="{6E8B81B1-E57E-4633-8F4E-18088CECF6C7}" type="presParOf" srcId="{48AE649F-066C-4504-81B0-BC05BF32F19D}" destId="{40AA6902-621C-4440-8961-182F23037B93}" srcOrd="1" destOrd="0" presId="urn:microsoft.com/office/officeart/2018/5/layout/IconLeafLabelList"/>
    <dgm:cxn modelId="{D770E562-1CB8-4269-9349-78B71A10F6A6}" type="presParOf" srcId="{48AE649F-066C-4504-81B0-BC05BF32F19D}" destId="{4FD646D2-6A6A-4847-BBFF-EA6097B7F5BF}" srcOrd="2" destOrd="0" presId="urn:microsoft.com/office/officeart/2018/5/layout/IconLeafLabelList"/>
    <dgm:cxn modelId="{6DD6B7C1-2361-4AC1-8CD0-2BDE2F0518BF}" type="presParOf" srcId="{48AE649F-066C-4504-81B0-BC05BF32F19D}" destId="{B4DCA470-5E9F-42BF-9FAC-77E0FE3D0865}" srcOrd="3" destOrd="0" presId="urn:microsoft.com/office/officeart/2018/5/layout/IconLeafLabelList"/>
    <dgm:cxn modelId="{4AE177C4-65DE-44BC-810F-8286084889C8}" type="presParOf" srcId="{B92BD46A-CA79-4A31-8BF3-BD263CE879D3}" destId="{AEDF6CC8-5109-414D-898F-9B25298263ED}" srcOrd="3" destOrd="0" presId="urn:microsoft.com/office/officeart/2018/5/layout/IconLeafLabelList"/>
    <dgm:cxn modelId="{B2AC859D-4366-4680-83FB-A6959105A149}" type="presParOf" srcId="{B92BD46A-CA79-4A31-8BF3-BD263CE879D3}" destId="{4145D82E-C7EE-4DC0-8899-B0E4012266C5}" srcOrd="4" destOrd="0" presId="urn:microsoft.com/office/officeart/2018/5/layout/IconLeafLabelList"/>
    <dgm:cxn modelId="{2D8BE9C3-4286-4EC7-9E8D-D84BB85D3139}" type="presParOf" srcId="{4145D82E-C7EE-4DC0-8899-B0E4012266C5}" destId="{3890F882-88CD-4BEB-9F93-80167E5643D2}" srcOrd="0" destOrd="0" presId="urn:microsoft.com/office/officeart/2018/5/layout/IconLeafLabelList"/>
    <dgm:cxn modelId="{53EAB402-2583-46A4-858C-AF38FADFF75D}" type="presParOf" srcId="{4145D82E-C7EE-4DC0-8899-B0E4012266C5}" destId="{ED06AEC9-0BD5-4003-9A71-E8588BC3990E}" srcOrd="1" destOrd="0" presId="urn:microsoft.com/office/officeart/2018/5/layout/IconLeafLabelList"/>
    <dgm:cxn modelId="{4D0391C0-D3C5-4871-974C-855D60CD7728}" type="presParOf" srcId="{4145D82E-C7EE-4DC0-8899-B0E4012266C5}" destId="{2E948C16-E30F-48CE-A845-0E6CAF397CCE}" srcOrd="2" destOrd="0" presId="urn:microsoft.com/office/officeart/2018/5/layout/IconLeafLabelList"/>
    <dgm:cxn modelId="{DCECE3E2-B80D-4D43-908A-044CE973B45B}" type="presParOf" srcId="{4145D82E-C7EE-4DC0-8899-B0E4012266C5}" destId="{D1125960-5ECE-42FD-8AB1-E75FB9D9FDB4}"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59A1C-8253-4475-B024-D85BFB47EE99}">
      <dsp:nvSpPr>
        <dsp:cNvPr id="0" name=""/>
        <dsp:cNvSpPr/>
      </dsp:nvSpPr>
      <dsp:spPr>
        <a:xfrm>
          <a:off x="5368" y="768362"/>
          <a:ext cx="1322895" cy="1587475"/>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0673" tIns="0" rIns="130673" bIns="330200" numCol="1" spcCol="1270" anchor="t" anchorCtr="0">
          <a:noAutofit/>
        </a:bodyPr>
        <a:lstStyle/>
        <a:p>
          <a:pPr lvl="0" algn="l" defTabSz="622300">
            <a:lnSpc>
              <a:spcPct val="90000"/>
            </a:lnSpc>
            <a:spcBef>
              <a:spcPct val="0"/>
            </a:spcBef>
            <a:spcAft>
              <a:spcPct val="35000"/>
            </a:spcAft>
          </a:pPr>
          <a:r>
            <a:rPr lang="en-GB" sz="1400" kern="1200" dirty="0"/>
            <a:t>Introduction</a:t>
          </a:r>
          <a:endParaRPr lang="en-US" sz="1400" kern="1200" dirty="0"/>
        </a:p>
      </dsp:txBody>
      <dsp:txXfrm>
        <a:off x="5368" y="1403352"/>
        <a:ext cx="1322895" cy="952485"/>
      </dsp:txXfrm>
    </dsp:sp>
    <dsp:sp modelId="{099A5774-628E-4F88-B7A3-34C8063CBAFD}">
      <dsp:nvSpPr>
        <dsp:cNvPr id="0" name=""/>
        <dsp:cNvSpPr/>
      </dsp:nvSpPr>
      <dsp:spPr>
        <a:xfrm>
          <a:off x="5368" y="768362"/>
          <a:ext cx="1322895" cy="634990"/>
        </a:xfrm>
        <a:prstGeom prst="rect">
          <a:avLst/>
        </a:prstGeom>
        <a:noFill/>
        <a:ln w="19050"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30673" tIns="165100" rIns="130673" bIns="165100" numCol="1" spcCol="1270" anchor="ctr" anchorCtr="0">
          <a:noAutofit/>
        </a:bodyPr>
        <a:lstStyle/>
        <a:p>
          <a:pPr lvl="0" algn="l" defTabSz="933450">
            <a:lnSpc>
              <a:spcPct val="90000"/>
            </a:lnSpc>
            <a:spcBef>
              <a:spcPct val="0"/>
            </a:spcBef>
            <a:spcAft>
              <a:spcPct val="35000"/>
            </a:spcAft>
          </a:pPr>
          <a:r>
            <a:rPr lang="en-US" sz="2100" kern="1200"/>
            <a:t>01</a:t>
          </a:r>
        </a:p>
      </dsp:txBody>
      <dsp:txXfrm>
        <a:off x="5368" y="768362"/>
        <a:ext cx="1322895" cy="634990"/>
      </dsp:txXfrm>
    </dsp:sp>
    <dsp:sp modelId="{64F709CF-068E-43F5-BE18-AFF04D0F1D64}">
      <dsp:nvSpPr>
        <dsp:cNvPr id="0" name=""/>
        <dsp:cNvSpPr/>
      </dsp:nvSpPr>
      <dsp:spPr>
        <a:xfrm>
          <a:off x="1434096" y="768362"/>
          <a:ext cx="1322895" cy="1587475"/>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0673" tIns="0" rIns="130673" bIns="330200" numCol="1" spcCol="1270" anchor="t" anchorCtr="0">
          <a:noAutofit/>
        </a:bodyPr>
        <a:lstStyle/>
        <a:p>
          <a:pPr lvl="0" algn="l" defTabSz="622300">
            <a:lnSpc>
              <a:spcPct val="90000"/>
            </a:lnSpc>
            <a:spcBef>
              <a:spcPct val="0"/>
            </a:spcBef>
            <a:spcAft>
              <a:spcPct val="35000"/>
            </a:spcAft>
          </a:pPr>
          <a:r>
            <a:rPr lang="en-GB" sz="1400" kern="1200"/>
            <a:t>Features  </a:t>
          </a:r>
          <a:endParaRPr lang="en-US" sz="1400" kern="1200"/>
        </a:p>
      </dsp:txBody>
      <dsp:txXfrm>
        <a:off x="1434096" y="1403352"/>
        <a:ext cx="1322895" cy="952485"/>
      </dsp:txXfrm>
    </dsp:sp>
    <dsp:sp modelId="{973EA78A-7D35-48C5-9038-EBA30573B5DD}">
      <dsp:nvSpPr>
        <dsp:cNvPr id="0" name=""/>
        <dsp:cNvSpPr/>
      </dsp:nvSpPr>
      <dsp:spPr>
        <a:xfrm>
          <a:off x="1434096" y="768362"/>
          <a:ext cx="1322895" cy="634990"/>
        </a:xfrm>
        <a:prstGeom prst="rect">
          <a:avLst/>
        </a:prstGeom>
        <a:noFill/>
        <a:ln w="19050"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30673" tIns="165100" rIns="130673" bIns="165100" numCol="1" spcCol="1270" anchor="ctr" anchorCtr="0">
          <a:noAutofit/>
        </a:bodyPr>
        <a:lstStyle/>
        <a:p>
          <a:pPr lvl="0" algn="l" defTabSz="933450">
            <a:lnSpc>
              <a:spcPct val="90000"/>
            </a:lnSpc>
            <a:spcBef>
              <a:spcPct val="0"/>
            </a:spcBef>
            <a:spcAft>
              <a:spcPct val="35000"/>
            </a:spcAft>
          </a:pPr>
          <a:r>
            <a:rPr lang="en-US" sz="2100" kern="1200"/>
            <a:t>02</a:t>
          </a:r>
        </a:p>
      </dsp:txBody>
      <dsp:txXfrm>
        <a:off x="1434096" y="768362"/>
        <a:ext cx="1322895" cy="634990"/>
      </dsp:txXfrm>
    </dsp:sp>
    <dsp:sp modelId="{D31C77A5-3EE4-47E8-972D-61F7F50CCCEF}">
      <dsp:nvSpPr>
        <dsp:cNvPr id="0" name=""/>
        <dsp:cNvSpPr/>
      </dsp:nvSpPr>
      <dsp:spPr>
        <a:xfrm>
          <a:off x="2862824" y="768362"/>
          <a:ext cx="1322895" cy="1587475"/>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0673" tIns="0" rIns="130673" bIns="330200" numCol="1" spcCol="1270" anchor="t" anchorCtr="0">
          <a:noAutofit/>
        </a:bodyPr>
        <a:lstStyle/>
        <a:p>
          <a:pPr lvl="0" algn="l" defTabSz="622300">
            <a:lnSpc>
              <a:spcPct val="90000"/>
            </a:lnSpc>
            <a:spcBef>
              <a:spcPct val="0"/>
            </a:spcBef>
            <a:spcAft>
              <a:spcPct val="35000"/>
            </a:spcAft>
          </a:pPr>
          <a:r>
            <a:rPr lang="en-GB" sz="1400" kern="1200"/>
            <a:t>Flowchart</a:t>
          </a:r>
          <a:endParaRPr lang="en-US" sz="1400" kern="1200"/>
        </a:p>
      </dsp:txBody>
      <dsp:txXfrm>
        <a:off x="2862824" y="1403352"/>
        <a:ext cx="1322895" cy="952485"/>
      </dsp:txXfrm>
    </dsp:sp>
    <dsp:sp modelId="{AAD7A6B9-5927-4826-AF6A-5AC44D57717D}">
      <dsp:nvSpPr>
        <dsp:cNvPr id="0" name=""/>
        <dsp:cNvSpPr/>
      </dsp:nvSpPr>
      <dsp:spPr>
        <a:xfrm>
          <a:off x="2862824" y="768362"/>
          <a:ext cx="1322895" cy="634990"/>
        </a:xfrm>
        <a:prstGeom prst="rect">
          <a:avLst/>
        </a:prstGeom>
        <a:noFill/>
        <a:ln w="19050"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30673" tIns="165100" rIns="130673" bIns="165100" numCol="1" spcCol="1270" anchor="ctr" anchorCtr="0">
          <a:noAutofit/>
        </a:bodyPr>
        <a:lstStyle/>
        <a:p>
          <a:pPr lvl="0" algn="l" defTabSz="933450">
            <a:lnSpc>
              <a:spcPct val="90000"/>
            </a:lnSpc>
            <a:spcBef>
              <a:spcPct val="0"/>
            </a:spcBef>
            <a:spcAft>
              <a:spcPct val="35000"/>
            </a:spcAft>
          </a:pPr>
          <a:r>
            <a:rPr lang="en-US" sz="2100" kern="1200"/>
            <a:t>03</a:t>
          </a:r>
        </a:p>
      </dsp:txBody>
      <dsp:txXfrm>
        <a:off x="2862824" y="768362"/>
        <a:ext cx="1322895" cy="634990"/>
      </dsp:txXfrm>
    </dsp:sp>
    <dsp:sp modelId="{31934A12-107D-441D-9802-A39914C39BA7}">
      <dsp:nvSpPr>
        <dsp:cNvPr id="0" name=""/>
        <dsp:cNvSpPr/>
      </dsp:nvSpPr>
      <dsp:spPr>
        <a:xfrm>
          <a:off x="4291552" y="768362"/>
          <a:ext cx="1322895" cy="1587475"/>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0673" tIns="0" rIns="130673" bIns="330200" numCol="1" spcCol="1270" anchor="t" anchorCtr="0">
          <a:noAutofit/>
        </a:bodyPr>
        <a:lstStyle/>
        <a:p>
          <a:pPr lvl="0" algn="l" defTabSz="622300">
            <a:lnSpc>
              <a:spcPct val="90000"/>
            </a:lnSpc>
            <a:spcBef>
              <a:spcPct val="0"/>
            </a:spcBef>
            <a:spcAft>
              <a:spcPct val="35000"/>
            </a:spcAft>
          </a:pPr>
          <a:r>
            <a:rPr lang="en-GB" sz="1400" kern="1200">
              <a:latin typeface="Century Gothic" panose="020B0502020202020204"/>
            </a:rPr>
            <a:t>Demo</a:t>
          </a:r>
          <a:endParaRPr lang="en-GB" sz="1400" kern="1200"/>
        </a:p>
      </dsp:txBody>
      <dsp:txXfrm>
        <a:off x="4291552" y="1403352"/>
        <a:ext cx="1322895" cy="952485"/>
      </dsp:txXfrm>
    </dsp:sp>
    <dsp:sp modelId="{9775046D-BE02-40C6-A556-C8A1FBFCA4A1}">
      <dsp:nvSpPr>
        <dsp:cNvPr id="0" name=""/>
        <dsp:cNvSpPr/>
      </dsp:nvSpPr>
      <dsp:spPr>
        <a:xfrm>
          <a:off x="4291552" y="768362"/>
          <a:ext cx="1322895" cy="634990"/>
        </a:xfrm>
        <a:prstGeom prst="rect">
          <a:avLst/>
        </a:prstGeom>
        <a:noFill/>
        <a:ln w="19050"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30673" tIns="165100" rIns="130673" bIns="165100" numCol="1" spcCol="1270" anchor="ctr" anchorCtr="0">
          <a:noAutofit/>
        </a:bodyPr>
        <a:lstStyle/>
        <a:p>
          <a:pPr lvl="0" algn="l" defTabSz="933450">
            <a:lnSpc>
              <a:spcPct val="90000"/>
            </a:lnSpc>
            <a:spcBef>
              <a:spcPct val="0"/>
            </a:spcBef>
            <a:spcAft>
              <a:spcPct val="35000"/>
            </a:spcAft>
          </a:pPr>
          <a:r>
            <a:rPr lang="en-US" sz="2100" kern="1200"/>
            <a:t>04</a:t>
          </a:r>
        </a:p>
      </dsp:txBody>
      <dsp:txXfrm>
        <a:off x="4291552" y="768362"/>
        <a:ext cx="1322895" cy="634990"/>
      </dsp:txXfrm>
    </dsp:sp>
    <dsp:sp modelId="{3665DCE3-B0D8-4B5C-8D00-6707167D8BDB}">
      <dsp:nvSpPr>
        <dsp:cNvPr id="0" name=""/>
        <dsp:cNvSpPr/>
      </dsp:nvSpPr>
      <dsp:spPr>
        <a:xfrm>
          <a:off x="5720279" y="768362"/>
          <a:ext cx="1322895" cy="1587475"/>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0673" tIns="0" rIns="130673" bIns="330200" numCol="1" spcCol="1270" anchor="t" anchorCtr="0">
          <a:noAutofit/>
        </a:bodyPr>
        <a:lstStyle/>
        <a:p>
          <a:pPr lvl="0" algn="l" defTabSz="622300">
            <a:lnSpc>
              <a:spcPct val="90000"/>
            </a:lnSpc>
            <a:spcBef>
              <a:spcPct val="0"/>
            </a:spcBef>
            <a:spcAft>
              <a:spcPct val="35000"/>
            </a:spcAft>
          </a:pPr>
          <a:r>
            <a:rPr lang="en-GB" sz="1400" kern="1200"/>
            <a:t>Limitation </a:t>
          </a:r>
          <a:endParaRPr lang="en-US" sz="1400" kern="1200"/>
        </a:p>
      </dsp:txBody>
      <dsp:txXfrm>
        <a:off x="5720279" y="1403352"/>
        <a:ext cx="1322895" cy="952485"/>
      </dsp:txXfrm>
    </dsp:sp>
    <dsp:sp modelId="{FD093DF3-2152-41C6-8E08-16CABF6729F5}">
      <dsp:nvSpPr>
        <dsp:cNvPr id="0" name=""/>
        <dsp:cNvSpPr/>
      </dsp:nvSpPr>
      <dsp:spPr>
        <a:xfrm>
          <a:off x="5720279" y="768362"/>
          <a:ext cx="1322895" cy="634990"/>
        </a:xfrm>
        <a:prstGeom prst="rect">
          <a:avLst/>
        </a:prstGeom>
        <a:noFill/>
        <a:ln w="19050"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30673" tIns="165100" rIns="130673" bIns="165100" numCol="1" spcCol="1270" anchor="ctr" anchorCtr="0">
          <a:noAutofit/>
        </a:bodyPr>
        <a:lstStyle/>
        <a:p>
          <a:pPr lvl="0" algn="l" defTabSz="933450">
            <a:lnSpc>
              <a:spcPct val="90000"/>
            </a:lnSpc>
            <a:spcBef>
              <a:spcPct val="0"/>
            </a:spcBef>
            <a:spcAft>
              <a:spcPct val="35000"/>
            </a:spcAft>
          </a:pPr>
          <a:r>
            <a:rPr lang="en-US" sz="2100" kern="1200"/>
            <a:t>05</a:t>
          </a:r>
        </a:p>
      </dsp:txBody>
      <dsp:txXfrm>
        <a:off x="5720279" y="768362"/>
        <a:ext cx="1322895" cy="634990"/>
      </dsp:txXfrm>
    </dsp:sp>
    <dsp:sp modelId="{6C9722EA-E8F3-4565-80CC-36BAE76DF38B}">
      <dsp:nvSpPr>
        <dsp:cNvPr id="0" name=""/>
        <dsp:cNvSpPr/>
      </dsp:nvSpPr>
      <dsp:spPr>
        <a:xfrm>
          <a:off x="7149007" y="768362"/>
          <a:ext cx="1322895" cy="1587475"/>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0673" tIns="0" rIns="130673" bIns="330200" numCol="1" spcCol="1270" anchor="t" anchorCtr="0">
          <a:noAutofit/>
        </a:bodyPr>
        <a:lstStyle/>
        <a:p>
          <a:pPr lvl="0" algn="l" defTabSz="622300">
            <a:lnSpc>
              <a:spcPct val="90000"/>
            </a:lnSpc>
            <a:spcBef>
              <a:spcPct val="0"/>
            </a:spcBef>
            <a:spcAft>
              <a:spcPct val="35000"/>
            </a:spcAft>
          </a:pPr>
          <a:r>
            <a:rPr lang="en-GB" sz="1400" kern="1200"/>
            <a:t>Future Work</a:t>
          </a:r>
          <a:endParaRPr lang="en-US" sz="1400" kern="1200"/>
        </a:p>
      </dsp:txBody>
      <dsp:txXfrm>
        <a:off x="7149007" y="1403352"/>
        <a:ext cx="1322895" cy="952485"/>
      </dsp:txXfrm>
    </dsp:sp>
    <dsp:sp modelId="{E52AA7AC-AB5B-4759-ADE3-21ABABEBF280}">
      <dsp:nvSpPr>
        <dsp:cNvPr id="0" name=""/>
        <dsp:cNvSpPr/>
      </dsp:nvSpPr>
      <dsp:spPr>
        <a:xfrm>
          <a:off x="7149007" y="768362"/>
          <a:ext cx="1322895" cy="634990"/>
        </a:xfrm>
        <a:prstGeom prst="rect">
          <a:avLst/>
        </a:prstGeom>
        <a:noFill/>
        <a:ln w="19050"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30673" tIns="165100" rIns="130673" bIns="165100" numCol="1" spcCol="1270" anchor="ctr" anchorCtr="0">
          <a:noAutofit/>
        </a:bodyPr>
        <a:lstStyle/>
        <a:p>
          <a:pPr lvl="0" algn="l" defTabSz="933450">
            <a:lnSpc>
              <a:spcPct val="90000"/>
            </a:lnSpc>
            <a:spcBef>
              <a:spcPct val="0"/>
            </a:spcBef>
            <a:spcAft>
              <a:spcPct val="35000"/>
            </a:spcAft>
          </a:pPr>
          <a:r>
            <a:rPr lang="en-US" sz="2100" kern="1200"/>
            <a:t>06</a:t>
          </a:r>
        </a:p>
      </dsp:txBody>
      <dsp:txXfrm>
        <a:off x="7149007" y="768362"/>
        <a:ext cx="1322895" cy="634990"/>
      </dsp:txXfrm>
    </dsp:sp>
    <dsp:sp modelId="{7529EE33-3A6D-45D9-A263-65C830EEEABB}">
      <dsp:nvSpPr>
        <dsp:cNvPr id="0" name=""/>
        <dsp:cNvSpPr/>
      </dsp:nvSpPr>
      <dsp:spPr>
        <a:xfrm>
          <a:off x="8577735" y="768362"/>
          <a:ext cx="1322895" cy="1587475"/>
        </a:xfrm>
        <a:prstGeom prst="rect">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0673" tIns="0" rIns="130673" bIns="330200" numCol="1" spcCol="1270" anchor="t" anchorCtr="0">
          <a:noAutofit/>
        </a:bodyPr>
        <a:lstStyle/>
        <a:p>
          <a:pPr lvl="0" algn="l" defTabSz="622300">
            <a:lnSpc>
              <a:spcPct val="90000"/>
            </a:lnSpc>
            <a:spcBef>
              <a:spcPct val="0"/>
            </a:spcBef>
            <a:spcAft>
              <a:spcPct val="35000"/>
            </a:spcAft>
          </a:pPr>
          <a:r>
            <a:rPr lang="en-GB" sz="1400" kern="1200"/>
            <a:t>Conclusion</a:t>
          </a:r>
          <a:endParaRPr lang="en-US" sz="1400" kern="1200"/>
        </a:p>
      </dsp:txBody>
      <dsp:txXfrm>
        <a:off x="8577735" y="1403352"/>
        <a:ext cx="1322895" cy="952485"/>
      </dsp:txXfrm>
    </dsp:sp>
    <dsp:sp modelId="{B4A44637-2DB4-4780-90FA-F8DFCDA236F9}">
      <dsp:nvSpPr>
        <dsp:cNvPr id="0" name=""/>
        <dsp:cNvSpPr/>
      </dsp:nvSpPr>
      <dsp:spPr>
        <a:xfrm>
          <a:off x="8577735" y="768362"/>
          <a:ext cx="1322895" cy="634990"/>
        </a:xfrm>
        <a:prstGeom prst="rect">
          <a:avLst/>
        </a:prstGeom>
        <a:noFill/>
        <a:ln w="19050"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30673" tIns="165100" rIns="130673" bIns="165100" numCol="1" spcCol="1270" anchor="ctr" anchorCtr="0">
          <a:noAutofit/>
        </a:bodyPr>
        <a:lstStyle/>
        <a:p>
          <a:pPr lvl="0" algn="l" defTabSz="933450">
            <a:lnSpc>
              <a:spcPct val="90000"/>
            </a:lnSpc>
            <a:spcBef>
              <a:spcPct val="0"/>
            </a:spcBef>
            <a:spcAft>
              <a:spcPct val="35000"/>
            </a:spcAft>
          </a:pPr>
          <a:r>
            <a:rPr lang="en-US" sz="2100" kern="1200"/>
            <a:t>07</a:t>
          </a:r>
        </a:p>
      </dsp:txBody>
      <dsp:txXfrm>
        <a:off x="8577735" y="768362"/>
        <a:ext cx="1322895" cy="634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16844-6037-4E68-9865-A98B40A0C985}">
      <dsp:nvSpPr>
        <dsp:cNvPr id="0" name=""/>
        <dsp:cNvSpPr/>
      </dsp:nvSpPr>
      <dsp:spPr>
        <a:xfrm>
          <a:off x="721211" y="262018"/>
          <a:ext cx="1990125" cy="1990125"/>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2E603AEB-0151-41F2-9BD0-A165E8A0D975}">
      <dsp:nvSpPr>
        <dsp:cNvPr id="0" name=""/>
        <dsp:cNvSpPr/>
      </dsp:nvSpPr>
      <dsp:spPr>
        <a:xfrm>
          <a:off x="1145336" y="68614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0EEE8C8-E44D-4E18-AAE7-2D5D69642A57}">
      <dsp:nvSpPr>
        <dsp:cNvPr id="0" name=""/>
        <dsp:cNvSpPr/>
      </dsp:nvSpPr>
      <dsp:spPr>
        <a:xfrm>
          <a:off x="85023" y="2872018"/>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rtl="0">
            <a:lnSpc>
              <a:spcPct val="100000"/>
            </a:lnSpc>
            <a:spcBef>
              <a:spcPct val="0"/>
            </a:spcBef>
            <a:spcAft>
              <a:spcPct val="35000"/>
            </a:spcAft>
            <a:defRPr cap="all"/>
          </a:pPr>
          <a:r>
            <a:rPr lang="en-GB" sz="1100" kern="1200">
              <a:latin typeface="Century Gothic" panose="020B0502020202020204"/>
            </a:rPr>
            <a:t>The Motivation : Technology</a:t>
          </a:r>
          <a:r>
            <a:rPr lang="en-GB" sz="1100" kern="1200"/>
            <a:t> and Shopping are two of the most essential part of our daily life . </a:t>
          </a:r>
          <a:endParaRPr lang="en-US" sz="1100" kern="1200">
            <a:latin typeface="Century Gothic" panose="020B0502020202020204"/>
          </a:endParaRPr>
        </a:p>
      </dsp:txBody>
      <dsp:txXfrm>
        <a:off x="85023" y="2872018"/>
        <a:ext cx="3262500" cy="720000"/>
      </dsp:txXfrm>
    </dsp:sp>
    <dsp:sp modelId="{B5974AAC-9B47-4FAE-B1A2-620F3D381F6C}">
      <dsp:nvSpPr>
        <dsp:cNvPr id="0" name=""/>
        <dsp:cNvSpPr/>
      </dsp:nvSpPr>
      <dsp:spPr>
        <a:xfrm>
          <a:off x="4554649" y="262018"/>
          <a:ext cx="1990125" cy="1990125"/>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8B673EF7-7527-4F1D-BF7B-0E6ECE64EC6D}">
      <dsp:nvSpPr>
        <dsp:cNvPr id="0" name=""/>
        <dsp:cNvSpPr/>
      </dsp:nvSpPr>
      <dsp:spPr>
        <a:xfrm>
          <a:off x="4978774" y="68614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DBCD0FC-920A-4B00-B907-3F46F1B826E3}">
      <dsp:nvSpPr>
        <dsp:cNvPr id="0" name=""/>
        <dsp:cNvSpPr/>
      </dsp:nvSpPr>
      <dsp:spPr>
        <a:xfrm>
          <a:off x="3918461" y="2872018"/>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rtl="0">
            <a:lnSpc>
              <a:spcPct val="100000"/>
            </a:lnSpc>
            <a:spcBef>
              <a:spcPct val="0"/>
            </a:spcBef>
            <a:spcAft>
              <a:spcPct val="35000"/>
            </a:spcAft>
            <a:defRPr cap="all"/>
          </a:pPr>
          <a:r>
            <a:rPr lang="en-GB" sz="1100" kern="1200"/>
            <a:t>The purpose</a:t>
          </a:r>
          <a:r>
            <a:rPr lang="en-GB" sz="1100" kern="1200">
              <a:latin typeface="Century Gothic" panose="020B0502020202020204"/>
            </a:rPr>
            <a:t> :</a:t>
          </a:r>
          <a:r>
            <a:rPr lang="en-GB" sz="1100" kern="1200"/>
            <a:t> </a:t>
          </a:r>
          <a:r>
            <a:rPr lang="en-GB" sz="1100" kern="1200">
              <a:latin typeface="Century Gothic" panose="020B0502020202020204"/>
            </a:rPr>
            <a:t>we </a:t>
          </a:r>
          <a:r>
            <a:rPr lang="en-GB" sz="1100" kern="1200"/>
            <a:t>to provide easy shopping facility from every corners around the world and technology for ever</a:t>
          </a:r>
          <a:endParaRPr lang="en-US" sz="1100" kern="1200"/>
        </a:p>
      </dsp:txBody>
      <dsp:txXfrm>
        <a:off x="3918461" y="2872018"/>
        <a:ext cx="3262500" cy="720000"/>
      </dsp:txXfrm>
    </dsp:sp>
    <dsp:sp modelId="{BD4A162D-D144-4780-8E87-53A23454C1B4}">
      <dsp:nvSpPr>
        <dsp:cNvPr id="0" name=""/>
        <dsp:cNvSpPr/>
      </dsp:nvSpPr>
      <dsp:spPr>
        <a:xfrm>
          <a:off x="8388086" y="262018"/>
          <a:ext cx="1990125" cy="1990125"/>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07DE4FEF-FDD9-4C17-93DE-BADFA2714D9B}">
      <dsp:nvSpPr>
        <dsp:cNvPr id="0" name=""/>
        <dsp:cNvSpPr/>
      </dsp:nvSpPr>
      <dsp:spPr>
        <a:xfrm>
          <a:off x="8812211" y="68614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2C073D8-075E-4654-97E6-893457FD4D80}">
      <dsp:nvSpPr>
        <dsp:cNvPr id="0" name=""/>
        <dsp:cNvSpPr/>
      </dsp:nvSpPr>
      <dsp:spPr>
        <a:xfrm>
          <a:off x="7751899" y="2872018"/>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rtl="0">
            <a:lnSpc>
              <a:spcPct val="100000"/>
            </a:lnSpc>
            <a:spcBef>
              <a:spcPct val="0"/>
            </a:spcBef>
            <a:spcAft>
              <a:spcPct val="35000"/>
            </a:spcAft>
            <a:defRPr cap="all"/>
          </a:pPr>
          <a:r>
            <a:rPr lang="en-GB" sz="1100" kern="1200">
              <a:latin typeface="Century Gothic" panose="020B0502020202020204"/>
            </a:rPr>
            <a:t>Accessibility : We can buy product by selecting products from the list and get final bill .</a:t>
          </a:r>
          <a:endParaRPr lang="en-GB" sz="1100" kern="1200"/>
        </a:p>
      </dsp:txBody>
      <dsp:txXfrm>
        <a:off x="7751899" y="2872018"/>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02371-C9C4-4C76-B4C9-42A286BBA4D9}">
      <dsp:nvSpPr>
        <dsp:cNvPr id="0" name=""/>
        <dsp:cNvSpPr/>
      </dsp:nvSpPr>
      <dsp:spPr>
        <a:xfrm>
          <a:off x="3026" y="1578380"/>
          <a:ext cx="2160939" cy="1372196"/>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9A3B2C-A8D7-41BB-86A2-5A8352887AA7}">
      <dsp:nvSpPr>
        <dsp:cNvPr id="0" name=""/>
        <dsp:cNvSpPr/>
      </dsp:nvSpPr>
      <dsp:spPr>
        <a:xfrm>
          <a:off x="243130" y="1806479"/>
          <a:ext cx="2160939" cy="1372196"/>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GB" sz="1400" kern="1200" cap="small">
              <a:latin typeface="Century Gothic" panose="020B0502020202020204"/>
            </a:rPr>
            <a:t>Easy To buy Products</a:t>
          </a:r>
          <a:endParaRPr lang="en-US" sz="1400" kern="1200"/>
        </a:p>
      </dsp:txBody>
      <dsp:txXfrm>
        <a:off x="283320" y="1846669"/>
        <a:ext cx="2080559" cy="1291816"/>
      </dsp:txXfrm>
    </dsp:sp>
    <dsp:sp modelId="{43936771-C5AD-448B-A94F-BB1971D93B05}">
      <dsp:nvSpPr>
        <dsp:cNvPr id="0" name=""/>
        <dsp:cNvSpPr/>
      </dsp:nvSpPr>
      <dsp:spPr>
        <a:xfrm>
          <a:off x="2644174" y="1578380"/>
          <a:ext cx="2160939" cy="1372196"/>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29C959-00EF-4DAA-865C-66A534D47E80}">
      <dsp:nvSpPr>
        <dsp:cNvPr id="0" name=""/>
        <dsp:cNvSpPr/>
      </dsp:nvSpPr>
      <dsp:spPr>
        <a:xfrm>
          <a:off x="2884278" y="1806479"/>
          <a:ext cx="2160939" cy="1372196"/>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GB" sz="1400" kern="1200" cap="small">
              <a:latin typeface="Century Gothic" panose="020B0502020202020204"/>
            </a:rPr>
            <a:t> Proper product display</a:t>
          </a:r>
          <a:endParaRPr lang="en-US" sz="1400" kern="1200"/>
        </a:p>
      </dsp:txBody>
      <dsp:txXfrm>
        <a:off x="2924468" y="1846669"/>
        <a:ext cx="2080559" cy="1291816"/>
      </dsp:txXfrm>
    </dsp:sp>
    <dsp:sp modelId="{529627F9-11B6-441C-85A4-5CC38676C3EA}">
      <dsp:nvSpPr>
        <dsp:cNvPr id="0" name=""/>
        <dsp:cNvSpPr/>
      </dsp:nvSpPr>
      <dsp:spPr>
        <a:xfrm>
          <a:off x="5285322" y="1578380"/>
          <a:ext cx="2160939" cy="1372196"/>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45A4D6-92C4-4FF9-88A6-3C52AD2FE312}">
      <dsp:nvSpPr>
        <dsp:cNvPr id="0" name=""/>
        <dsp:cNvSpPr/>
      </dsp:nvSpPr>
      <dsp:spPr>
        <a:xfrm>
          <a:off x="5525427" y="1806479"/>
          <a:ext cx="2160939" cy="1372196"/>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GB" sz="1400" kern="1200" cap="small">
              <a:latin typeface="Century Gothic" panose="020B0502020202020204"/>
            </a:rPr>
            <a:t>Saving time</a:t>
          </a:r>
          <a:endParaRPr lang="en-US" sz="1400" kern="1200"/>
        </a:p>
      </dsp:txBody>
      <dsp:txXfrm>
        <a:off x="5565617" y="1846669"/>
        <a:ext cx="2080559" cy="1291816"/>
      </dsp:txXfrm>
    </dsp:sp>
    <dsp:sp modelId="{352CFEAE-8B5B-4B5C-B8AA-1AFB91ED7F57}">
      <dsp:nvSpPr>
        <dsp:cNvPr id="0" name=""/>
        <dsp:cNvSpPr/>
      </dsp:nvSpPr>
      <dsp:spPr>
        <a:xfrm>
          <a:off x="7926470" y="1578380"/>
          <a:ext cx="2160939" cy="1372196"/>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390C45-AAC0-4640-9B0F-80DE0BD0AF8D}">
      <dsp:nvSpPr>
        <dsp:cNvPr id="0" name=""/>
        <dsp:cNvSpPr/>
      </dsp:nvSpPr>
      <dsp:spPr>
        <a:xfrm>
          <a:off x="8166575" y="1806479"/>
          <a:ext cx="2160939" cy="1372196"/>
        </a:xfrm>
        <a:prstGeom prst="roundRect">
          <a:avLst>
            <a:gd name="adj" fmla="val 10000"/>
          </a:avLst>
        </a:prstGeom>
        <a:solidFill>
          <a:schemeClr val="lt2">
            <a:alpha val="90000"/>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GB" sz="1400" kern="1200" cap="small">
              <a:latin typeface="Century Gothic" panose="020B0502020202020204"/>
            </a:rPr>
            <a:t>Total cost calculator</a:t>
          </a:r>
          <a:endParaRPr lang="en-US" sz="1400" kern="1200" err="1"/>
        </a:p>
      </dsp:txBody>
      <dsp:txXfrm>
        <a:off x="8206765" y="1846669"/>
        <a:ext cx="2080559" cy="12918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B605D-7F81-41E0-8067-A5188DD2B27B}">
      <dsp:nvSpPr>
        <dsp:cNvPr id="0" name=""/>
        <dsp:cNvSpPr/>
      </dsp:nvSpPr>
      <dsp:spPr>
        <a:xfrm rot="5400000">
          <a:off x="4816576" y="135037"/>
          <a:ext cx="2041346" cy="1775971"/>
        </a:xfrm>
        <a:prstGeom prst="hexagon">
          <a:avLst>
            <a:gd name="adj" fmla="val 25000"/>
            <a:gd name="vf" fmla="val 11547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ct val="35000"/>
            </a:spcAft>
          </a:pPr>
          <a:r>
            <a:rPr lang="en-GB" sz="1600" kern="1200" dirty="0"/>
            <a:t>Many necessary features are not available .</a:t>
          </a:r>
          <a:endParaRPr lang="en-US" sz="1600" kern="1200" dirty="0"/>
        </a:p>
      </dsp:txBody>
      <dsp:txXfrm rot="-5400000">
        <a:off x="5226018" y="320460"/>
        <a:ext cx="1222461" cy="1405126"/>
      </dsp:txXfrm>
    </dsp:sp>
    <dsp:sp modelId="{59B4DC09-A9D2-466B-A95C-2F8AFC78A47A}">
      <dsp:nvSpPr>
        <dsp:cNvPr id="0" name=""/>
        <dsp:cNvSpPr/>
      </dsp:nvSpPr>
      <dsp:spPr>
        <a:xfrm>
          <a:off x="6779126" y="410618"/>
          <a:ext cx="2278142" cy="1224807"/>
        </a:xfrm>
        <a:prstGeom prst="rect">
          <a:avLst/>
        </a:prstGeom>
        <a:noFill/>
        <a:ln>
          <a:noFill/>
        </a:ln>
        <a:effectLst/>
      </dsp:spPr>
      <dsp:style>
        <a:lnRef idx="0">
          <a:scrgbClr r="0" g="0" b="0"/>
        </a:lnRef>
        <a:fillRef idx="0">
          <a:scrgbClr r="0" g="0" b="0"/>
        </a:fillRef>
        <a:effectRef idx="0">
          <a:scrgbClr r="0" g="0" b="0"/>
        </a:effectRef>
        <a:fontRef idx="minor"/>
      </dsp:style>
    </dsp:sp>
    <dsp:sp modelId="{A69564DC-D504-41B9-A583-80DE7F5D0A71}">
      <dsp:nvSpPr>
        <dsp:cNvPr id="0" name=""/>
        <dsp:cNvSpPr/>
      </dsp:nvSpPr>
      <dsp:spPr>
        <a:xfrm rot="5400000">
          <a:off x="2898527" y="135037"/>
          <a:ext cx="2041346" cy="1775971"/>
        </a:xfrm>
        <a:prstGeom prst="hexagon">
          <a:avLst>
            <a:gd name="adj" fmla="val 25000"/>
            <a:gd name="vf" fmla="val 11547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3307969" y="320460"/>
        <a:ext cx="1222461" cy="1405126"/>
      </dsp:txXfrm>
    </dsp:sp>
    <dsp:sp modelId="{2224C6CE-23EB-4BE0-947D-A0D53CE04837}">
      <dsp:nvSpPr>
        <dsp:cNvPr id="0" name=""/>
        <dsp:cNvSpPr/>
      </dsp:nvSpPr>
      <dsp:spPr>
        <a:xfrm rot="5400000">
          <a:off x="3853877" y="1867731"/>
          <a:ext cx="2041346" cy="1775971"/>
        </a:xfrm>
        <a:prstGeom prst="hexagon">
          <a:avLst>
            <a:gd name="adj" fmla="val 25000"/>
            <a:gd name="vf" fmla="val 11547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100000"/>
            </a:lnSpc>
            <a:spcBef>
              <a:spcPct val="0"/>
            </a:spcBef>
            <a:spcAft>
              <a:spcPct val="35000"/>
            </a:spcAft>
          </a:pPr>
          <a:r>
            <a:rPr lang="en-GB" sz="1600" kern="1200" dirty="0"/>
            <a:t>Can’t print the final bill with product details .</a:t>
          </a:r>
          <a:endParaRPr lang="en-US" sz="1600" kern="1200" dirty="0"/>
        </a:p>
      </dsp:txBody>
      <dsp:txXfrm rot="-5400000">
        <a:off x="4263319" y="2053154"/>
        <a:ext cx="1222461" cy="1405126"/>
      </dsp:txXfrm>
    </dsp:sp>
    <dsp:sp modelId="{F6AF2595-FF75-4B06-AFC8-DB189F9864AB}">
      <dsp:nvSpPr>
        <dsp:cNvPr id="0" name=""/>
        <dsp:cNvSpPr/>
      </dsp:nvSpPr>
      <dsp:spPr>
        <a:xfrm>
          <a:off x="1708422" y="2143313"/>
          <a:ext cx="2204653" cy="1224807"/>
        </a:xfrm>
        <a:prstGeom prst="rect">
          <a:avLst/>
        </a:prstGeom>
        <a:noFill/>
        <a:ln>
          <a:noFill/>
        </a:ln>
        <a:effectLst/>
      </dsp:spPr>
      <dsp:style>
        <a:lnRef idx="0">
          <a:scrgbClr r="0" g="0" b="0"/>
        </a:lnRef>
        <a:fillRef idx="0">
          <a:scrgbClr r="0" g="0" b="0"/>
        </a:fillRef>
        <a:effectRef idx="0">
          <a:scrgbClr r="0" g="0" b="0"/>
        </a:effectRef>
        <a:fontRef idx="minor"/>
      </dsp:style>
    </dsp:sp>
    <dsp:sp modelId="{105F1399-CE6B-4C44-AD05-AAEDD6E5ADEF}">
      <dsp:nvSpPr>
        <dsp:cNvPr id="0" name=""/>
        <dsp:cNvSpPr/>
      </dsp:nvSpPr>
      <dsp:spPr>
        <a:xfrm rot="5400000">
          <a:off x="5771926" y="1867731"/>
          <a:ext cx="2041346" cy="1775971"/>
        </a:xfrm>
        <a:prstGeom prst="hexagon">
          <a:avLst>
            <a:gd name="adj" fmla="val 25000"/>
            <a:gd name="vf" fmla="val 11547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6181368" y="2053154"/>
        <a:ext cx="1222461" cy="14051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9EF8F-EB55-46B3-BBD1-147AD1D54BF7}">
      <dsp:nvSpPr>
        <dsp:cNvPr id="0" name=""/>
        <dsp:cNvSpPr/>
      </dsp:nvSpPr>
      <dsp:spPr>
        <a:xfrm>
          <a:off x="723383" y="2062"/>
          <a:ext cx="1509750" cy="1509750"/>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9AEAF-3820-4A14-808A-E8F83F407980}">
      <dsp:nvSpPr>
        <dsp:cNvPr id="0" name=""/>
        <dsp:cNvSpPr/>
      </dsp:nvSpPr>
      <dsp:spPr>
        <a:xfrm>
          <a:off x="1045133" y="323812"/>
          <a:ext cx="866250" cy="866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852130-5250-456E-B921-347B297368D8}">
      <dsp:nvSpPr>
        <dsp:cNvPr id="0" name=""/>
        <dsp:cNvSpPr/>
      </dsp:nvSpPr>
      <dsp:spPr>
        <a:xfrm>
          <a:off x="240758" y="1982062"/>
          <a:ext cx="24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GB" sz="1500" kern="1200"/>
            <a:t>• Want to increase facilities of this project. </a:t>
          </a:r>
          <a:endParaRPr lang="en-US" sz="1500" kern="1200"/>
        </a:p>
      </dsp:txBody>
      <dsp:txXfrm>
        <a:off x="240758" y="1982062"/>
        <a:ext cx="2475000" cy="720000"/>
      </dsp:txXfrm>
    </dsp:sp>
    <dsp:sp modelId="{687CFCAC-CB63-42C4-A99A-5738B6550313}">
      <dsp:nvSpPr>
        <dsp:cNvPr id="0" name=""/>
        <dsp:cNvSpPr/>
      </dsp:nvSpPr>
      <dsp:spPr>
        <a:xfrm>
          <a:off x="3631509" y="2062"/>
          <a:ext cx="1509750" cy="1509750"/>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AA6902-621C-4440-8961-182F23037B93}">
      <dsp:nvSpPr>
        <dsp:cNvPr id="0" name=""/>
        <dsp:cNvSpPr/>
      </dsp:nvSpPr>
      <dsp:spPr>
        <a:xfrm>
          <a:off x="3953259" y="323812"/>
          <a:ext cx="866250" cy="866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DCA470-5E9F-42BF-9FAC-77E0FE3D0865}">
      <dsp:nvSpPr>
        <dsp:cNvPr id="0" name=""/>
        <dsp:cNvSpPr/>
      </dsp:nvSpPr>
      <dsp:spPr>
        <a:xfrm>
          <a:off x="3148883" y="1982062"/>
          <a:ext cx="24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GB" sz="1500" kern="1200"/>
            <a:t>• Want to add printing option. </a:t>
          </a:r>
          <a:endParaRPr lang="en-US" sz="1500" kern="1200"/>
        </a:p>
      </dsp:txBody>
      <dsp:txXfrm>
        <a:off x="3148883" y="1982062"/>
        <a:ext cx="2475000" cy="720000"/>
      </dsp:txXfrm>
    </dsp:sp>
    <dsp:sp modelId="{3890F882-88CD-4BEB-9F93-80167E5643D2}">
      <dsp:nvSpPr>
        <dsp:cNvPr id="0" name=""/>
        <dsp:cNvSpPr/>
      </dsp:nvSpPr>
      <dsp:spPr>
        <a:xfrm>
          <a:off x="6539634" y="2062"/>
          <a:ext cx="1509750" cy="1509750"/>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6AEC9-0BD5-4003-9A71-E8588BC3990E}">
      <dsp:nvSpPr>
        <dsp:cNvPr id="0" name=""/>
        <dsp:cNvSpPr/>
      </dsp:nvSpPr>
      <dsp:spPr>
        <a:xfrm>
          <a:off x="6861384" y="323812"/>
          <a:ext cx="866250" cy="866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125960-5ECE-42FD-8AB1-E75FB9D9FDB4}">
      <dsp:nvSpPr>
        <dsp:cNvPr id="0" name=""/>
        <dsp:cNvSpPr/>
      </dsp:nvSpPr>
      <dsp:spPr>
        <a:xfrm>
          <a:off x="6057009" y="1982062"/>
          <a:ext cx="24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GB" sz="1500" kern="1200"/>
            <a:t>• Want to develop graphical design.</a:t>
          </a:r>
          <a:endParaRPr lang="en-US" sz="1500" kern="1200"/>
        </a:p>
      </dsp:txBody>
      <dsp:txXfrm>
        <a:off x="6057009" y="1982062"/>
        <a:ext cx="247500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BCB85C-98C7-4ECB-B80C-63E2652A5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85B7A69-5080-46AF-AFCC-FA8BB50F6A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1E337B-C39E-486B-8E35-C7EB38010732}" type="datetime1">
              <a:rPr lang="en-GB" smtClean="0"/>
              <a:t>10/05/2022</a:t>
            </a:fld>
            <a:endParaRPr lang="en-GB"/>
          </a:p>
        </p:txBody>
      </p:sp>
      <p:sp>
        <p:nvSpPr>
          <p:cNvPr id="4" name="Footer Placeholder 3">
            <a:extLst>
              <a:ext uri="{FF2B5EF4-FFF2-40B4-BE49-F238E27FC236}">
                <a16:creationId xmlns:a16="http://schemas.microsoft.com/office/drawing/2014/main" id="{2D58AFD4-7EC0-44F0-B2D3-FC4458D87B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DCBF6F8-EA02-4E40-8144-A0EC4CB86D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3360D2-9628-41C0-BA13-B071FA75743C}" type="slidenum">
              <a:rPr lang="en-GB" smtClean="0"/>
              <a:t>‹#›</a:t>
            </a:fld>
            <a:endParaRPr lang="en-GB"/>
          </a:p>
        </p:txBody>
      </p:sp>
    </p:spTree>
    <p:extLst>
      <p:ext uri="{BB962C8B-B14F-4D97-AF65-F5344CB8AC3E}">
        <p14:creationId xmlns:p14="http://schemas.microsoft.com/office/powerpoint/2010/main" val="10311638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43B8F6-5E3A-4BBD-88D5-A719761B5CD0}" type="datetime1">
              <a:rPr lang="en-GB" smtClean="0"/>
              <a:pPr/>
              <a:t>10/05/2022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341C3-DD00-488C-B871-F69D1747B515}" type="slidenum">
              <a:rPr lang="en-GB" noProof="0" smtClean="0"/>
              <a:t>‹#›</a:t>
            </a:fld>
            <a:endParaRPr lang="en-GB" noProof="0"/>
          </a:p>
        </p:txBody>
      </p:sp>
    </p:spTree>
    <p:extLst>
      <p:ext uri="{BB962C8B-B14F-4D97-AF65-F5344CB8AC3E}">
        <p14:creationId xmlns:p14="http://schemas.microsoft.com/office/powerpoint/2010/main" val="18996698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36341C3-DD00-488C-B871-F69D1747B515}" type="slidenum">
              <a:rPr lang="en-GB" smtClean="0"/>
              <a:t>1</a:t>
            </a:fld>
            <a:endParaRPr lang="en-GB"/>
          </a:p>
        </p:txBody>
      </p:sp>
    </p:spTree>
    <p:extLst>
      <p:ext uri="{BB962C8B-B14F-4D97-AF65-F5344CB8AC3E}">
        <p14:creationId xmlns:p14="http://schemas.microsoft.com/office/powerpoint/2010/main" val="1755384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6341C3-DD00-488C-B871-F69D1747B515}" type="slidenum">
              <a:rPr lang="en-GB" noProof="0" smtClean="0"/>
              <a:t>2</a:t>
            </a:fld>
            <a:endParaRPr lang="en-GB" noProof="0"/>
          </a:p>
        </p:txBody>
      </p:sp>
    </p:spTree>
    <p:extLst>
      <p:ext uri="{BB962C8B-B14F-4D97-AF65-F5344CB8AC3E}">
        <p14:creationId xmlns:p14="http://schemas.microsoft.com/office/powerpoint/2010/main" val="3000135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6341C3-DD00-488C-B871-F69D1747B515}" type="slidenum">
              <a:rPr lang="en-GB" noProof="0" smtClean="0"/>
              <a:t>3</a:t>
            </a:fld>
            <a:endParaRPr lang="en-GB" noProof="0"/>
          </a:p>
        </p:txBody>
      </p:sp>
    </p:spTree>
    <p:extLst>
      <p:ext uri="{BB962C8B-B14F-4D97-AF65-F5344CB8AC3E}">
        <p14:creationId xmlns:p14="http://schemas.microsoft.com/office/powerpoint/2010/main" val="1643623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72637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67146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78399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254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61517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94764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04715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31982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27184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7474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9334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55511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013749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66996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85542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84857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5/10/2022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76346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5/10/2022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418622983"/>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5.jpe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6.jpeg"/><Relationship Id="rId7" Type="http://schemas.openxmlformats.org/officeDocument/2006/relationships/diagramColors" Target="../diagrams/colors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jpe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BF79A26-B478-7534-05F7-C21A5560CF20}"/>
              </a:ext>
            </a:extLst>
          </p:cNvPr>
          <p:cNvPicPr>
            <a:picLocks noChangeAspect="1"/>
          </p:cNvPicPr>
          <p:nvPr/>
        </p:nvPicPr>
        <p:blipFill rotWithShape="1">
          <a:blip r:embed="rId4">
            <a:alphaModFix amt="15000"/>
          </a:blip>
          <a:srcRect t="23252" b="20498"/>
          <a:stretch/>
        </p:blipFill>
        <p:spPr>
          <a:xfrm>
            <a:off x="20" y="43553"/>
            <a:ext cx="12191980" cy="6857990"/>
          </a:xfrm>
          <a:prstGeom prst="rect">
            <a:avLst/>
          </a:prstGeom>
        </p:spPr>
      </p:pic>
      <p:sp>
        <p:nvSpPr>
          <p:cNvPr id="2" name="Title 1"/>
          <p:cNvSpPr>
            <a:spLocks noGrp="1"/>
          </p:cNvSpPr>
          <p:nvPr>
            <p:ph type="ctrTitle"/>
          </p:nvPr>
        </p:nvSpPr>
        <p:spPr>
          <a:xfrm>
            <a:off x="2193744" y="1873032"/>
            <a:ext cx="7943159" cy="1059084"/>
          </a:xfrm>
        </p:spPr>
        <p:txBody>
          <a:bodyPr rtlCol="0">
            <a:normAutofit/>
          </a:bodyPr>
          <a:lstStyle/>
          <a:p>
            <a:pPr rtl="0"/>
            <a:r>
              <a:rPr lang="en-GB" b="1" dirty="0">
                <a:effectLst>
                  <a:glow rad="38100">
                    <a:prstClr val="black">
                      <a:lumMod val="65000"/>
                      <a:lumOff val="35000"/>
                      <a:alpha val="50000"/>
                    </a:prstClr>
                  </a:glow>
                  <a:outerShdw blurRad="28575" dist="31750" dir="13200000" algn="tl" rotWithShape="0">
                    <a:srgbClr val="000000">
                      <a:alpha val="25000"/>
                    </a:srgbClr>
                  </a:outerShdw>
                </a:effectLst>
              </a:rPr>
              <a:t>Welcome</a:t>
            </a:r>
            <a:endParaRPr lang="en-GB" b="1" dirty="0"/>
          </a:p>
        </p:txBody>
      </p:sp>
      <p:sp>
        <p:nvSpPr>
          <p:cNvPr id="3" name="Subtitle 2"/>
          <p:cNvSpPr>
            <a:spLocks noGrp="1"/>
          </p:cNvSpPr>
          <p:nvPr>
            <p:ph type="subTitle" idx="1"/>
          </p:nvPr>
        </p:nvSpPr>
        <p:spPr>
          <a:xfrm>
            <a:off x="1905341" y="2850955"/>
            <a:ext cx="8676222" cy="1905000"/>
          </a:xfrm>
        </p:spPr>
        <p:txBody>
          <a:bodyPr rtlCol="0">
            <a:normAutofit fontScale="77500" lnSpcReduction="20000"/>
          </a:bodyPr>
          <a:lstStyle/>
          <a:p>
            <a:r>
              <a:rPr lang="en-GB" dirty="0">
                <a:effectLst>
                  <a:glow rad="38100">
                    <a:prstClr val="black">
                      <a:lumMod val="50000"/>
                      <a:lumOff val="50000"/>
                      <a:alpha val="20000"/>
                    </a:prstClr>
                  </a:glow>
                  <a:outerShdw blurRad="44450" dist="12700" dir="13860000" algn="tl" rotWithShape="0">
                    <a:srgbClr val="000000">
                      <a:alpha val="20000"/>
                    </a:srgbClr>
                  </a:outerShdw>
                </a:effectLst>
              </a:rPr>
              <a:t>To our software development project about</a:t>
            </a:r>
          </a:p>
          <a:p>
            <a:endParaRPr lang="en-GB" dirty="0">
              <a:effectLst>
                <a:glow rad="38100">
                  <a:prstClr val="black">
                    <a:lumMod val="50000"/>
                    <a:lumOff val="50000"/>
                    <a:alpha val="20000"/>
                  </a:prstClr>
                </a:glow>
                <a:outerShdw blurRad="44450" dist="12700" dir="13860000" algn="tl" rotWithShape="0">
                  <a:srgbClr val="000000">
                    <a:alpha val="20000"/>
                  </a:srgbClr>
                </a:outerShdw>
              </a:effectLst>
            </a:endParaRPr>
          </a:p>
          <a:p>
            <a:endParaRPr lang="en-GB" dirty="0">
              <a:effectLst>
                <a:glow rad="38100">
                  <a:prstClr val="black">
                    <a:lumMod val="50000"/>
                    <a:lumOff val="50000"/>
                    <a:alpha val="20000"/>
                  </a:prstClr>
                </a:glow>
                <a:outerShdw blurRad="44450" dist="12700" dir="13860000" algn="tl" rotWithShape="0">
                  <a:srgbClr val="000000">
                    <a:alpha val="20000"/>
                  </a:srgbClr>
                </a:outerShdw>
              </a:effectLst>
            </a:endParaRPr>
          </a:p>
          <a:p>
            <a:endParaRPr lang="en-GB" dirty="0">
              <a:effectLst>
                <a:glow rad="38100">
                  <a:prstClr val="black">
                    <a:lumMod val="50000"/>
                    <a:lumOff val="50000"/>
                    <a:alpha val="20000"/>
                  </a:prstClr>
                </a:glow>
                <a:outerShdw blurRad="44450" dist="12700" dir="13860000" algn="tl" rotWithShape="0">
                  <a:srgbClr val="000000">
                    <a:alpha val="20000"/>
                  </a:srgbClr>
                </a:outerShdw>
              </a:effectLst>
            </a:endParaRPr>
          </a:p>
          <a:p>
            <a:r>
              <a:rPr lang="en-GB" sz="4400" dirty="0">
                <a:effectLst>
                  <a:glow rad="38100">
                    <a:prstClr val="black">
                      <a:lumMod val="50000"/>
                      <a:lumOff val="50000"/>
                      <a:alpha val="20000"/>
                    </a:prstClr>
                  </a:glow>
                  <a:outerShdw blurRad="44450" dist="12700" dir="13860000" algn="tl" rotWithShape="0">
                    <a:srgbClr val="000000">
                      <a:alpha val="20000"/>
                    </a:srgbClr>
                  </a:outerShdw>
                </a:effectLst>
              </a:rPr>
              <a:t>Computer Shop and Management System</a:t>
            </a:r>
          </a:p>
        </p:txBody>
      </p:sp>
      <p:pic>
        <p:nvPicPr>
          <p:cNvPr id="5" name="Picture 5" descr="Logo&#10;&#10;Description automatically generated">
            <a:extLst>
              <a:ext uri="{FF2B5EF4-FFF2-40B4-BE49-F238E27FC236}">
                <a16:creationId xmlns:a16="http://schemas.microsoft.com/office/drawing/2014/main" id="{1EEAFDE4-DD23-C5D8-E0F3-AD5FCA9D5F1A}"/>
              </a:ext>
            </a:extLst>
          </p:cNvPr>
          <p:cNvPicPr>
            <a:picLocks noChangeAspect="1"/>
          </p:cNvPicPr>
          <p:nvPr/>
        </p:nvPicPr>
        <p:blipFill>
          <a:blip r:embed="rId5"/>
          <a:stretch>
            <a:fillRect/>
          </a:stretch>
        </p:blipFill>
        <p:spPr>
          <a:xfrm>
            <a:off x="174172" y="5914917"/>
            <a:ext cx="3211285" cy="579881"/>
          </a:xfrm>
          <a:prstGeom prst="rect">
            <a:avLst/>
          </a:prstGeom>
        </p:spPr>
      </p:pic>
    </p:spTree>
    <p:extLst>
      <p:ext uri="{BB962C8B-B14F-4D97-AF65-F5344CB8AC3E}">
        <p14:creationId xmlns:p14="http://schemas.microsoft.com/office/powerpoint/2010/main" val="297922346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descr="A cut-out of white rectangles forming a line">
            <a:extLst>
              <a:ext uri="{FF2B5EF4-FFF2-40B4-BE49-F238E27FC236}">
                <a16:creationId xmlns:a16="http://schemas.microsoft.com/office/drawing/2014/main" id="{AA16EDFD-8F9E-C365-05D5-59D08636C446}"/>
              </a:ext>
            </a:extLst>
          </p:cNvPr>
          <p:cNvPicPr>
            <a:picLocks noChangeAspect="1"/>
          </p:cNvPicPr>
          <p:nvPr/>
        </p:nvPicPr>
        <p:blipFill rotWithShape="1">
          <a:blip r:embed="rId3">
            <a:alphaModFix amt="15000"/>
          </a:blip>
          <a:srcRect t="13591" b="2139"/>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6A4CA23B-019C-E81A-665B-A1F7945DCC01}"/>
              </a:ext>
            </a:extLst>
          </p:cNvPr>
          <p:cNvSpPr>
            <a:spLocks noGrp="1"/>
          </p:cNvSpPr>
          <p:nvPr>
            <p:ph idx="1"/>
          </p:nvPr>
        </p:nvSpPr>
        <p:spPr>
          <a:xfrm>
            <a:off x="1141413" y="2666999"/>
            <a:ext cx="9905998" cy="3124201"/>
          </a:xfrm>
        </p:spPr>
        <p:txBody>
          <a:bodyPr>
            <a:normAutofit/>
          </a:bodyPr>
          <a:lstStyle/>
          <a:p>
            <a:r>
              <a:rPr lang="en-GB"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t>
            </a:r>
            <a:r>
              <a:rPr lang="en-GB" b="1"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Confirmation before buying :</a:t>
            </a:r>
            <a:r>
              <a:rPr lang="en-GB"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endParaRPr lang="en-GB" dirty="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endParaRPr lang="en-GB"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6" name="Picture 6">
            <a:extLst>
              <a:ext uri="{FF2B5EF4-FFF2-40B4-BE49-F238E27FC236}">
                <a16:creationId xmlns:a16="http://schemas.microsoft.com/office/drawing/2014/main" id="{02061605-3E42-6A1B-019D-E27B1CBBE658}"/>
              </a:ext>
            </a:extLst>
          </p:cNvPr>
          <p:cNvPicPr>
            <a:picLocks noChangeAspect="1"/>
          </p:cNvPicPr>
          <p:nvPr/>
        </p:nvPicPr>
        <p:blipFill>
          <a:blip r:embed="rId4"/>
          <a:stretch>
            <a:fillRect/>
          </a:stretch>
        </p:blipFill>
        <p:spPr>
          <a:xfrm>
            <a:off x="5508171" y="1828456"/>
            <a:ext cx="5943600" cy="3734489"/>
          </a:xfrm>
          <a:prstGeom prst="rect">
            <a:avLst/>
          </a:prstGeom>
        </p:spPr>
      </p:pic>
    </p:spTree>
    <p:extLst>
      <p:ext uri="{BB962C8B-B14F-4D97-AF65-F5344CB8AC3E}">
        <p14:creationId xmlns:p14="http://schemas.microsoft.com/office/powerpoint/2010/main" val="16722409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2000" fill="hold"/>
                                        <p:tgtEl>
                                          <p:spTgt spid="6"/>
                                        </p:tgtEl>
                                        <p:attrNameLst>
                                          <p:attrName>stroke.color</p:attrName>
                                        </p:attrNameLst>
                                      </p:cBhvr>
                                      <p:to>
                                        <a:schemeClr val="accent2"/>
                                      </p:to>
                                    </p:animClr>
                                    <p:set>
                                      <p:cBhvr>
                                        <p:cTn id="13" dur="2000" fill="hold"/>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8" descr="Abstract background of node and mesh">
            <a:extLst>
              <a:ext uri="{FF2B5EF4-FFF2-40B4-BE49-F238E27FC236}">
                <a16:creationId xmlns:a16="http://schemas.microsoft.com/office/drawing/2014/main" id="{2A326314-18EF-675A-A9FE-DAE04825B793}"/>
              </a:ext>
            </a:extLst>
          </p:cNvPr>
          <p:cNvPicPr>
            <a:picLocks noChangeAspect="1"/>
          </p:cNvPicPr>
          <p:nvPr/>
        </p:nvPicPr>
        <p:blipFill rotWithShape="1">
          <a:blip r:embed="rId3">
            <a:alphaModFix amt="15000"/>
          </a:blip>
          <a:srcRect t="15730"/>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0463E619-E514-C165-E68C-F9EBBD4292C5}"/>
              </a:ext>
            </a:extLst>
          </p:cNvPr>
          <p:cNvSpPr>
            <a:spLocks noGrp="1"/>
          </p:cNvSpPr>
          <p:nvPr>
            <p:ph idx="1"/>
          </p:nvPr>
        </p:nvSpPr>
        <p:spPr>
          <a:xfrm>
            <a:off x="1141413" y="2666999"/>
            <a:ext cx="9905998" cy="3124201"/>
          </a:xfrm>
        </p:spPr>
        <p:txBody>
          <a:bodyPr>
            <a:normAutofit/>
          </a:bodyPr>
          <a:lstStyle/>
          <a:p>
            <a:r>
              <a:rPr lang="en-GB" dirty="0">
                <a:effectLst>
                  <a:glow rad="38100">
                    <a:prstClr val="black">
                      <a:lumMod val="50000"/>
                      <a:lumOff val="50000"/>
                      <a:alpha val="20000"/>
                    </a:prstClr>
                  </a:glow>
                  <a:outerShdw blurRad="44450" dist="12700" dir="13860000" algn="tl" rotWithShape="0">
                    <a:srgbClr val="000000">
                      <a:alpha val="20000"/>
                    </a:srgbClr>
                  </a:outerShdw>
                </a:effectLst>
              </a:rPr>
              <a:t>Add a Product :</a:t>
            </a:r>
            <a:endParaRPr lang="en-GB" dirty="0"/>
          </a:p>
        </p:txBody>
      </p:sp>
      <p:pic>
        <p:nvPicPr>
          <p:cNvPr id="9" name="Picture 9" descr="Text&#10;&#10;Description automatically generated">
            <a:extLst>
              <a:ext uri="{FF2B5EF4-FFF2-40B4-BE49-F238E27FC236}">
                <a16:creationId xmlns:a16="http://schemas.microsoft.com/office/drawing/2014/main" id="{2B64C8E7-7F68-B932-4B91-80A49DF46A5F}"/>
              </a:ext>
            </a:extLst>
          </p:cNvPr>
          <p:cNvPicPr>
            <a:picLocks noChangeAspect="1"/>
          </p:cNvPicPr>
          <p:nvPr/>
        </p:nvPicPr>
        <p:blipFill>
          <a:blip r:embed="rId4"/>
          <a:stretch>
            <a:fillRect/>
          </a:stretch>
        </p:blipFill>
        <p:spPr>
          <a:xfrm>
            <a:off x="6096002" y="320236"/>
            <a:ext cx="5791198" cy="6206642"/>
          </a:xfrm>
          <a:prstGeom prst="rect">
            <a:avLst/>
          </a:prstGeom>
        </p:spPr>
      </p:pic>
    </p:spTree>
    <p:extLst>
      <p:ext uri="{BB962C8B-B14F-4D97-AF65-F5344CB8AC3E}">
        <p14:creationId xmlns:p14="http://schemas.microsoft.com/office/powerpoint/2010/main" val="3742089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7" presetClass="emph" presetSubtype="2" fill="hold" nodeType="clickEffect">
                                  <p:stCondLst>
                                    <p:cond delay="0"/>
                                  </p:stCondLst>
                                  <p:childTnLst>
                                    <p:animClr clrSpc="rgb" dir="cw">
                                      <p:cBhvr>
                                        <p:cTn id="13" dur="2000" fill="hold"/>
                                        <p:tgtEl>
                                          <p:spTgt spid="9"/>
                                        </p:tgtEl>
                                        <p:attrNameLst>
                                          <p:attrName>stroke.color</p:attrName>
                                        </p:attrNameLst>
                                      </p:cBhvr>
                                      <p:to>
                                        <a:schemeClr val="accent2"/>
                                      </p:to>
                                    </p:animClr>
                                    <p:set>
                                      <p:cBhvr>
                                        <p:cTn id="14" dur="2000" fill="hold"/>
                                        <p:tgtEl>
                                          <p:spTgt spid="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6" descr="White linen texture">
            <a:extLst>
              <a:ext uri="{FF2B5EF4-FFF2-40B4-BE49-F238E27FC236}">
                <a16:creationId xmlns:a16="http://schemas.microsoft.com/office/drawing/2014/main" id="{9F1E01E4-561C-3E6F-59FF-AED2983DA720}"/>
              </a:ext>
            </a:extLst>
          </p:cNvPr>
          <p:cNvPicPr>
            <a:picLocks noChangeAspect="1"/>
          </p:cNvPicPr>
          <p:nvPr/>
        </p:nvPicPr>
        <p:blipFill rotWithShape="1">
          <a:blip r:embed="rId3">
            <a:alphaModFix amt="15000"/>
          </a:blip>
          <a:srcRect t="9480" b="6565"/>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99E0E18A-7EB8-7EDB-E29F-1DD6CA4F71B9}"/>
              </a:ext>
            </a:extLst>
          </p:cNvPr>
          <p:cNvSpPr>
            <a:spLocks noGrp="1"/>
          </p:cNvSpPr>
          <p:nvPr>
            <p:ph idx="1"/>
          </p:nvPr>
        </p:nvSpPr>
        <p:spPr>
          <a:xfrm>
            <a:off x="3525385" y="1251856"/>
            <a:ext cx="9905998" cy="3124201"/>
          </a:xfrm>
        </p:spPr>
        <p:txBody>
          <a:bodyPr>
            <a:normAutofit/>
          </a:bodyPr>
          <a:lstStyle/>
          <a:p>
            <a:pPr marL="0" indent="0">
              <a:buNone/>
            </a:pPr>
            <a:r>
              <a:rPr lang="en-GB" dirty="0">
                <a:effectLst>
                  <a:glow rad="38100">
                    <a:prstClr val="black">
                      <a:lumMod val="50000"/>
                      <a:lumOff val="50000"/>
                      <a:alpha val="20000"/>
                    </a:prstClr>
                  </a:glow>
                  <a:outerShdw blurRad="44450" dist="12700" dir="13860000" algn="tl" rotWithShape="0">
                    <a:srgbClr val="000000">
                      <a:alpha val="20000"/>
                    </a:srgbClr>
                  </a:outerShdw>
                </a:effectLst>
              </a:rPr>
              <a:t>Printing the bill with Total cost calculator :</a:t>
            </a:r>
          </a:p>
        </p:txBody>
      </p:sp>
      <p:pic>
        <p:nvPicPr>
          <p:cNvPr id="8" name="Picture 8" descr="Graphical user interface, text&#10;&#10;Description automatically generated">
            <a:extLst>
              <a:ext uri="{FF2B5EF4-FFF2-40B4-BE49-F238E27FC236}">
                <a16:creationId xmlns:a16="http://schemas.microsoft.com/office/drawing/2014/main" id="{053CC055-F142-0BEC-0CD7-412CB2DE1141}"/>
              </a:ext>
            </a:extLst>
          </p:cNvPr>
          <p:cNvPicPr>
            <a:picLocks noChangeAspect="1"/>
          </p:cNvPicPr>
          <p:nvPr/>
        </p:nvPicPr>
        <p:blipFill>
          <a:blip r:embed="rId4"/>
          <a:stretch>
            <a:fillRect/>
          </a:stretch>
        </p:blipFill>
        <p:spPr>
          <a:xfrm>
            <a:off x="2275115" y="3528887"/>
            <a:ext cx="7641771" cy="2075343"/>
          </a:xfrm>
          <a:prstGeom prst="rect">
            <a:avLst/>
          </a:prstGeom>
        </p:spPr>
      </p:pic>
    </p:spTree>
    <p:extLst>
      <p:ext uri="{BB962C8B-B14F-4D97-AF65-F5344CB8AC3E}">
        <p14:creationId xmlns:p14="http://schemas.microsoft.com/office/powerpoint/2010/main" val="1612439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2000" fill="hold"/>
                                        <p:tgtEl>
                                          <p:spTgt spid="8"/>
                                        </p:tgtEl>
                                        <p:attrNameLst>
                                          <p:attrName>stroke.color</p:attrName>
                                        </p:attrNameLst>
                                      </p:cBhvr>
                                      <p:to>
                                        <a:schemeClr val="accent2"/>
                                      </p:to>
                                    </p:animClr>
                                    <p:set>
                                      <p:cBhvr>
                                        <p:cTn id="13" dur="2000" fill="hold"/>
                                        <p:tgtEl>
                                          <p:spTgt spid="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descr="Stopwatch">
            <a:extLst>
              <a:ext uri="{FF2B5EF4-FFF2-40B4-BE49-F238E27FC236}">
                <a16:creationId xmlns:a16="http://schemas.microsoft.com/office/drawing/2014/main" id="{B0E994CE-C89E-0100-D3A7-5D18D5F9372B}"/>
              </a:ext>
            </a:extLst>
          </p:cNvPr>
          <p:cNvPicPr>
            <a:picLocks noChangeAspect="1"/>
          </p:cNvPicPr>
          <p:nvPr/>
        </p:nvPicPr>
        <p:blipFill rotWithShape="1">
          <a:blip r:embed="rId3">
            <a:alphaModFix amt="15000"/>
          </a:blip>
          <a:srcRect t="4255"/>
          <a:stretch/>
        </p:blipFill>
        <p:spPr>
          <a:xfrm>
            <a:off x="20" y="10"/>
            <a:ext cx="12191980" cy="6857990"/>
          </a:xfrm>
          <a:prstGeom prst="rect">
            <a:avLst/>
          </a:prstGeom>
        </p:spPr>
      </p:pic>
      <p:sp>
        <p:nvSpPr>
          <p:cNvPr id="2" name="Title 1">
            <a:extLst>
              <a:ext uri="{FF2B5EF4-FFF2-40B4-BE49-F238E27FC236}">
                <a16:creationId xmlns:a16="http://schemas.microsoft.com/office/drawing/2014/main" id="{03D01E08-77D7-DAEF-E35F-8F279461336A}"/>
              </a:ext>
            </a:extLst>
          </p:cNvPr>
          <p:cNvSpPr>
            <a:spLocks noGrp="1"/>
          </p:cNvSpPr>
          <p:nvPr>
            <p:ph type="title"/>
          </p:nvPr>
        </p:nvSpPr>
        <p:spPr>
          <a:xfrm>
            <a:off x="1141413" y="609600"/>
            <a:ext cx="9905998" cy="1905000"/>
          </a:xfrm>
        </p:spPr>
        <p:txBody>
          <a:bodyPr>
            <a:normAutofit/>
          </a:bodyPr>
          <a:lstStyle/>
          <a:p>
            <a:r>
              <a:rPr lang="en-GB" b="1" dirty="0">
                <a:effectLst>
                  <a:glow rad="38100">
                    <a:prstClr val="black">
                      <a:lumMod val="65000"/>
                      <a:lumOff val="35000"/>
                      <a:alpha val="40000"/>
                    </a:prstClr>
                  </a:glow>
                  <a:outerShdw blurRad="28575" dist="38100" dir="14040000" algn="tl" rotWithShape="0">
                    <a:srgbClr val="000000">
                      <a:alpha val="25000"/>
                    </a:srgbClr>
                  </a:outerShdw>
                </a:effectLst>
              </a:rPr>
              <a:t>Limitations</a:t>
            </a:r>
            <a:endParaRPr lang="en-GB" dirty="0">
              <a:effectLst>
                <a:glow rad="38100">
                  <a:prstClr val="black">
                    <a:lumMod val="65000"/>
                    <a:lumOff val="35000"/>
                    <a:alpha val="40000"/>
                  </a:prstClr>
                </a:glow>
                <a:outerShdw blurRad="28575" dist="38100" dir="14040000" algn="tl" rotWithShape="0">
                  <a:srgbClr val="000000">
                    <a:alpha val="25000"/>
                  </a:srgbClr>
                </a:outerShdw>
              </a:effectLst>
            </a:endParaRPr>
          </a:p>
        </p:txBody>
      </p:sp>
      <p:graphicFrame>
        <p:nvGraphicFramePr>
          <p:cNvPr id="6" name="Content Placeholder 2">
            <a:extLst>
              <a:ext uri="{FF2B5EF4-FFF2-40B4-BE49-F238E27FC236}">
                <a16:creationId xmlns:a16="http://schemas.microsoft.com/office/drawing/2014/main" id="{2A8CE1DD-EA02-F753-F98A-72CDA2C8FD9E}"/>
              </a:ext>
            </a:extLst>
          </p:cNvPr>
          <p:cNvGraphicFramePr>
            <a:graphicFrameLocks noGrp="1"/>
          </p:cNvGraphicFramePr>
          <p:nvPr>
            <p:ph idx="1"/>
            <p:extLst>
              <p:ext uri="{D42A27DB-BD31-4B8C-83A1-F6EECF244321}">
                <p14:modId xmlns:p14="http://schemas.microsoft.com/office/powerpoint/2010/main" val="2211655389"/>
              </p:ext>
            </p:extLst>
          </p:nvPr>
        </p:nvGraphicFramePr>
        <p:xfrm>
          <a:off x="711566" y="2393460"/>
          <a:ext cx="10765691" cy="37787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3249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descr="Scientist viewing DNA test results on a computer screen in the laboratory">
            <a:extLst>
              <a:ext uri="{FF2B5EF4-FFF2-40B4-BE49-F238E27FC236}">
                <a16:creationId xmlns:a16="http://schemas.microsoft.com/office/drawing/2014/main" id="{13DCBFE5-6399-1DC1-2314-EF89716BFAB7}"/>
              </a:ext>
            </a:extLst>
          </p:cNvPr>
          <p:cNvPicPr>
            <a:picLocks noChangeAspect="1"/>
          </p:cNvPicPr>
          <p:nvPr/>
        </p:nvPicPr>
        <p:blipFill rotWithShape="1">
          <a:blip r:embed="rId3">
            <a:alphaModFix amt="15000"/>
          </a:blip>
          <a:srcRect t="13527" b="10202"/>
          <a:stretch/>
        </p:blipFill>
        <p:spPr>
          <a:xfrm>
            <a:off x="20" y="10"/>
            <a:ext cx="12191980" cy="6857990"/>
          </a:xfrm>
          <a:prstGeom prst="rect">
            <a:avLst/>
          </a:prstGeom>
        </p:spPr>
      </p:pic>
      <p:sp>
        <p:nvSpPr>
          <p:cNvPr id="2" name="Title 1">
            <a:extLst>
              <a:ext uri="{FF2B5EF4-FFF2-40B4-BE49-F238E27FC236}">
                <a16:creationId xmlns:a16="http://schemas.microsoft.com/office/drawing/2014/main" id="{5E894A6E-D37B-738D-E9CF-ED82D43FE586}"/>
              </a:ext>
            </a:extLst>
          </p:cNvPr>
          <p:cNvSpPr>
            <a:spLocks noGrp="1"/>
          </p:cNvSpPr>
          <p:nvPr>
            <p:ph type="title"/>
          </p:nvPr>
        </p:nvSpPr>
        <p:spPr>
          <a:xfrm>
            <a:off x="1141413" y="609600"/>
            <a:ext cx="9905998" cy="1905000"/>
          </a:xfrm>
        </p:spPr>
        <p:txBody>
          <a:bodyPr>
            <a:normAutofit/>
          </a:bodyPr>
          <a:lstStyle/>
          <a:p>
            <a:r>
              <a:rPr lang="en-GB" b="1" dirty="0">
                <a:effectLst>
                  <a:glow rad="38100">
                    <a:prstClr val="black">
                      <a:lumMod val="65000"/>
                      <a:lumOff val="35000"/>
                      <a:alpha val="40000"/>
                    </a:prstClr>
                  </a:glow>
                  <a:outerShdw blurRad="28575" dist="38100" dir="14040000" algn="tl" rotWithShape="0">
                    <a:srgbClr val="000000">
                      <a:alpha val="25000"/>
                    </a:srgbClr>
                  </a:outerShdw>
                </a:effectLst>
              </a:rPr>
              <a:t>Future Works</a:t>
            </a:r>
            <a:endParaRPr lang="en-GB" b="1" dirty="0"/>
          </a:p>
        </p:txBody>
      </p:sp>
      <p:graphicFrame>
        <p:nvGraphicFramePr>
          <p:cNvPr id="10" name="Content Placeholder 2">
            <a:extLst>
              <a:ext uri="{FF2B5EF4-FFF2-40B4-BE49-F238E27FC236}">
                <a16:creationId xmlns:a16="http://schemas.microsoft.com/office/drawing/2014/main" id="{C37B8571-279C-AAFC-DB1F-027FE3DEDE25}"/>
              </a:ext>
            </a:extLst>
          </p:cNvPr>
          <p:cNvGraphicFramePr>
            <a:graphicFrameLocks noGrp="1"/>
          </p:cNvGraphicFramePr>
          <p:nvPr>
            <p:ph idx="1"/>
            <p:extLst>
              <p:ext uri="{D42A27DB-BD31-4B8C-83A1-F6EECF244321}">
                <p14:modId xmlns:p14="http://schemas.microsoft.com/office/powerpoint/2010/main" val="1558407604"/>
              </p:ext>
            </p:extLst>
          </p:nvPr>
        </p:nvGraphicFramePr>
        <p:xfrm>
          <a:off x="1708028" y="3321537"/>
          <a:ext cx="8772768" cy="2704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550605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0"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descr="Close-up of fresh grass with a dew drop at its tip">
            <a:extLst>
              <a:ext uri="{FF2B5EF4-FFF2-40B4-BE49-F238E27FC236}">
                <a16:creationId xmlns:a16="http://schemas.microsoft.com/office/drawing/2014/main" id="{59CB0C12-E9B9-AB03-4A2A-19F46621BE92}"/>
              </a:ext>
            </a:extLst>
          </p:cNvPr>
          <p:cNvPicPr>
            <a:picLocks noChangeAspect="1"/>
          </p:cNvPicPr>
          <p:nvPr/>
        </p:nvPicPr>
        <p:blipFill rotWithShape="1">
          <a:blip r:embed="rId3">
            <a:alphaModFix amt="1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B158ECEF-43D2-0CB5-42D7-2344CA774867}"/>
              </a:ext>
            </a:extLst>
          </p:cNvPr>
          <p:cNvSpPr>
            <a:spLocks noGrp="1"/>
          </p:cNvSpPr>
          <p:nvPr>
            <p:ph type="title"/>
          </p:nvPr>
        </p:nvSpPr>
        <p:spPr>
          <a:xfrm>
            <a:off x="1141413" y="609600"/>
            <a:ext cx="9905998" cy="1905000"/>
          </a:xfrm>
        </p:spPr>
        <p:txBody>
          <a:bodyPr>
            <a:normAutofit/>
          </a:bodyPr>
          <a:lstStyle/>
          <a:p>
            <a:r>
              <a:rPr lang="en-GB" b="1" dirty="0">
                <a:effectLst>
                  <a:glow rad="38100">
                    <a:prstClr val="black">
                      <a:lumMod val="65000"/>
                      <a:lumOff val="35000"/>
                      <a:alpha val="40000"/>
                    </a:prstClr>
                  </a:glow>
                  <a:outerShdw blurRad="28575" dist="38100" dir="14040000" algn="tl" rotWithShape="0">
                    <a:srgbClr val="000000">
                      <a:alpha val="25000"/>
                    </a:srgbClr>
                  </a:outerShdw>
                </a:effectLst>
              </a:rPr>
              <a:t>CONCLUSION</a:t>
            </a:r>
            <a:endParaRPr lang="en-GB" b="1" dirty="0"/>
          </a:p>
        </p:txBody>
      </p:sp>
      <p:sp>
        <p:nvSpPr>
          <p:cNvPr id="3" name="Content Placeholder 2">
            <a:extLst>
              <a:ext uri="{FF2B5EF4-FFF2-40B4-BE49-F238E27FC236}">
                <a16:creationId xmlns:a16="http://schemas.microsoft.com/office/drawing/2014/main" id="{3BA152A2-8395-CB72-6245-C119AA2C8A01}"/>
              </a:ext>
            </a:extLst>
          </p:cNvPr>
          <p:cNvSpPr>
            <a:spLocks noGrp="1"/>
          </p:cNvSpPr>
          <p:nvPr>
            <p:ph idx="1"/>
          </p:nvPr>
        </p:nvSpPr>
        <p:spPr>
          <a:xfrm>
            <a:off x="1141413" y="2666999"/>
            <a:ext cx="9905998" cy="3124201"/>
          </a:xfrm>
        </p:spPr>
        <p:txBody>
          <a:bodyPr>
            <a:normAutofit/>
          </a:bodyPr>
          <a:lstStyle/>
          <a:p>
            <a:pPr marL="0" indent="0">
              <a:buNone/>
            </a:pPr>
            <a:r>
              <a:rPr lang="en-GB"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This is a small and without security program. Anyone can manipulate the stored result. This program had some garbed code and easy logic. Anyone can be use this program on super shop to billing system and store customers information. This program is not a final version, It may develop mobile and web version.</a:t>
            </a:r>
            <a:endParaRPr lang="en-GB" dirty="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endParaRPr lang="en-GB"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3579225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6" descr="The exterior of a building with windows">
            <a:extLst>
              <a:ext uri="{FF2B5EF4-FFF2-40B4-BE49-F238E27FC236}">
                <a16:creationId xmlns:a16="http://schemas.microsoft.com/office/drawing/2014/main" id="{B4733433-DA7B-04A9-5732-0804974F72FF}"/>
              </a:ext>
            </a:extLst>
          </p:cNvPr>
          <p:cNvPicPr>
            <a:picLocks noGrp="1" noChangeAspect="1"/>
          </p:cNvPicPr>
          <p:nvPr>
            <p:ph idx="1"/>
          </p:nvPr>
        </p:nvPicPr>
        <p:blipFill rotWithShape="1">
          <a:blip r:embed="rId3">
            <a:alphaModFix amt="15000"/>
          </a:blip>
          <a:srcRect t="9442" b="6289"/>
          <a:stretch/>
        </p:blipFill>
        <p:spPr>
          <a:xfrm>
            <a:off x="20" y="10"/>
            <a:ext cx="12191980" cy="6857990"/>
          </a:xfrm>
          <a:prstGeom prst="rect">
            <a:avLst/>
          </a:prstGeom>
        </p:spPr>
      </p:pic>
      <p:sp>
        <p:nvSpPr>
          <p:cNvPr id="2" name="Title 1">
            <a:extLst>
              <a:ext uri="{FF2B5EF4-FFF2-40B4-BE49-F238E27FC236}">
                <a16:creationId xmlns:a16="http://schemas.microsoft.com/office/drawing/2014/main" id="{6ABCFB30-0DAF-2455-917B-64CD0E9F304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b="1">
                <a:effectLst>
                  <a:glow rad="38100">
                    <a:schemeClr val="bg1">
                      <a:lumMod val="65000"/>
                      <a:lumOff val="35000"/>
                      <a:alpha val="50000"/>
                    </a:schemeClr>
                  </a:glow>
                  <a:outerShdw blurRad="28575" dist="31750" dir="13200000" algn="tl" rotWithShape="0">
                    <a:srgbClr val="000000">
                      <a:alpha val="25000"/>
                    </a:srgbClr>
                  </a:outerShdw>
                </a:effectLst>
              </a:rPr>
              <a:t>Thank you</a:t>
            </a:r>
            <a:r>
              <a:rPr lang="en-US" sz="4800">
                <a:effectLst>
                  <a:glow rad="38100">
                    <a:schemeClr val="bg1">
                      <a:lumMod val="65000"/>
                      <a:lumOff val="35000"/>
                      <a:alpha val="50000"/>
                    </a:schemeClr>
                  </a:glow>
                  <a:outerShdw blurRad="28575" dist="31750" dir="13200000" algn="tl" rotWithShape="0">
                    <a:srgbClr val="000000">
                      <a:alpha val="25000"/>
                    </a:srgbClr>
                  </a:outerShdw>
                </a:effectLst>
              </a:rPr>
              <a:t>  </a:t>
            </a:r>
          </a:p>
        </p:txBody>
      </p:sp>
      <p:pic>
        <p:nvPicPr>
          <p:cNvPr id="11" name="Picture 11" descr="Logo&#10;&#10;Description automatically generated">
            <a:extLst>
              <a:ext uri="{FF2B5EF4-FFF2-40B4-BE49-F238E27FC236}">
                <a16:creationId xmlns:a16="http://schemas.microsoft.com/office/drawing/2014/main" id="{2FF6FA1C-A1E5-D114-73F0-B77EA3A1A6F0}"/>
              </a:ext>
            </a:extLst>
          </p:cNvPr>
          <p:cNvPicPr>
            <a:picLocks noChangeAspect="1"/>
          </p:cNvPicPr>
          <p:nvPr/>
        </p:nvPicPr>
        <p:blipFill>
          <a:blip r:embed="rId4"/>
          <a:stretch>
            <a:fillRect/>
          </a:stretch>
        </p:blipFill>
        <p:spPr>
          <a:xfrm>
            <a:off x="152400" y="6143026"/>
            <a:ext cx="2743200" cy="493776"/>
          </a:xfrm>
          <a:prstGeom prst="rect">
            <a:avLst/>
          </a:prstGeom>
        </p:spPr>
      </p:pic>
    </p:spTree>
    <p:extLst>
      <p:ext uri="{BB962C8B-B14F-4D97-AF65-F5344CB8AC3E}">
        <p14:creationId xmlns:p14="http://schemas.microsoft.com/office/powerpoint/2010/main" val="18339441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07FFAFD-EA89-7780-F0AB-79F557A1456A}"/>
              </a:ext>
            </a:extLst>
          </p:cNvPr>
          <p:cNvPicPr>
            <a:picLocks noChangeAspect="1"/>
          </p:cNvPicPr>
          <p:nvPr/>
        </p:nvPicPr>
        <p:blipFill rotWithShape="1">
          <a:blip r:embed="rId4">
            <a:alphaModFix amt="15000"/>
          </a:blip>
          <a:srcRect r="6666"/>
          <a:stretch/>
        </p:blipFill>
        <p:spPr>
          <a:xfrm>
            <a:off x="20" y="-6285"/>
            <a:ext cx="12191980" cy="6857990"/>
          </a:xfrm>
          <a:prstGeom prst="rect">
            <a:avLst/>
          </a:prstGeom>
        </p:spPr>
      </p:pic>
      <p:sp>
        <p:nvSpPr>
          <p:cNvPr id="2" name="Title 1">
            <a:extLst>
              <a:ext uri="{FF2B5EF4-FFF2-40B4-BE49-F238E27FC236}">
                <a16:creationId xmlns:a16="http://schemas.microsoft.com/office/drawing/2014/main" id="{9C2DA4A7-FEED-B347-979D-D6711DD5D1E6}"/>
              </a:ext>
            </a:extLst>
          </p:cNvPr>
          <p:cNvSpPr>
            <a:spLocks noGrp="1"/>
          </p:cNvSpPr>
          <p:nvPr>
            <p:ph type="title"/>
          </p:nvPr>
        </p:nvSpPr>
        <p:spPr>
          <a:xfrm>
            <a:off x="7350370" y="1233706"/>
            <a:ext cx="2569461" cy="1055002"/>
          </a:xfrm>
        </p:spPr>
        <p:txBody>
          <a:bodyPr>
            <a:normAutofit/>
          </a:bodyPr>
          <a:lstStyle/>
          <a:p>
            <a:r>
              <a:rPr lang="en-GB" b="1" cap="small" dirty="0">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Team Binary</a:t>
            </a:r>
            <a:endParaRPr lang="en-US" dirty="0">
              <a:ea typeface="+mj-lt"/>
              <a:cs typeface="+mj-lt"/>
            </a:endParaRPr>
          </a:p>
        </p:txBody>
      </p:sp>
      <p:sp>
        <p:nvSpPr>
          <p:cNvPr id="3" name="Content Placeholder 2">
            <a:extLst>
              <a:ext uri="{FF2B5EF4-FFF2-40B4-BE49-F238E27FC236}">
                <a16:creationId xmlns:a16="http://schemas.microsoft.com/office/drawing/2014/main" id="{D6B8DEE6-972E-A35D-F24B-B674842F47B8}"/>
              </a:ext>
            </a:extLst>
          </p:cNvPr>
          <p:cNvSpPr>
            <a:spLocks noGrp="1"/>
          </p:cNvSpPr>
          <p:nvPr>
            <p:ph idx="1"/>
          </p:nvPr>
        </p:nvSpPr>
        <p:spPr>
          <a:xfrm>
            <a:off x="7256585" y="3429005"/>
            <a:ext cx="4583723" cy="1919431"/>
          </a:xfrm>
        </p:spPr>
        <p:txBody>
          <a:bodyPr vert="horz" lIns="91440" tIns="45720" rIns="91440" bIns="45720" rtlCol="0" anchor="ctr">
            <a:noAutofit/>
          </a:bodyPr>
          <a:lstStyle/>
          <a:p>
            <a:pPr>
              <a:lnSpc>
                <a:spcPct val="90000"/>
              </a:lnSpc>
              <a:spcBef>
                <a:spcPts val="1000"/>
              </a:spcBef>
              <a:spcAft>
                <a:spcPts val="0"/>
              </a:spcAft>
            </a:pPr>
            <a:endParaRPr lang="en-GB" sz="800" b="1"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ts val="1000"/>
              </a:spcBef>
              <a:spcAft>
                <a:spcPts val="0"/>
              </a:spcAft>
              <a:buClr>
                <a:srgbClr val="FFFFFF"/>
              </a:buClr>
            </a:pPr>
            <a:r>
              <a:rPr lang="en-GB" sz="1800" dirty="0">
                <a:effectLst>
                  <a:glow rad="38100">
                    <a:prstClr val="black">
                      <a:lumMod val="50000"/>
                      <a:lumOff val="50000"/>
                      <a:alpha val="20000"/>
                    </a:prstClr>
                  </a:glow>
                  <a:outerShdw blurRad="44450" dist="12700" dir="13860000" algn="tl" rotWithShape="0">
                    <a:srgbClr val="000000">
                      <a:alpha val="20000"/>
                    </a:srgbClr>
                  </a:outerShdw>
                </a:effectLst>
              </a:rPr>
              <a:t> 1. Name: </a:t>
            </a:r>
            <a:r>
              <a:rPr lang="en-GB" sz="1800" dirty="0" err="1">
                <a:effectLst>
                  <a:glow rad="38100">
                    <a:prstClr val="black">
                      <a:lumMod val="50000"/>
                      <a:lumOff val="50000"/>
                      <a:alpha val="20000"/>
                    </a:prstClr>
                  </a:glow>
                  <a:outerShdw blurRad="44450" dist="12700" dir="13860000" algn="tl" rotWithShape="0">
                    <a:srgbClr val="000000">
                      <a:alpha val="20000"/>
                    </a:srgbClr>
                  </a:outerShdw>
                </a:effectLst>
              </a:rPr>
              <a:t>Niamul</a:t>
            </a:r>
            <a:r>
              <a:rPr lang="en-GB" sz="1800" dirty="0">
                <a:effectLst>
                  <a:glow rad="38100">
                    <a:prstClr val="black">
                      <a:lumMod val="50000"/>
                      <a:lumOff val="50000"/>
                      <a:alpha val="20000"/>
                    </a:prstClr>
                  </a:glow>
                  <a:outerShdw blurRad="44450" dist="12700" dir="13860000" algn="tl" rotWithShape="0">
                    <a:srgbClr val="000000">
                      <a:alpha val="20000"/>
                    </a:srgbClr>
                  </a:outerShdw>
                </a:effectLst>
              </a:rPr>
              <a:t> Hassan </a:t>
            </a:r>
            <a:r>
              <a:rPr lang="en-GB" sz="1800" dirty="0" err="1">
                <a:effectLst>
                  <a:glow rad="38100">
                    <a:prstClr val="black">
                      <a:lumMod val="50000"/>
                      <a:lumOff val="50000"/>
                      <a:alpha val="20000"/>
                    </a:prstClr>
                  </a:glow>
                  <a:outerShdw blurRad="44450" dist="12700" dir="13860000" algn="tl" rotWithShape="0">
                    <a:srgbClr val="000000">
                      <a:alpha val="20000"/>
                    </a:srgbClr>
                  </a:outerShdw>
                </a:effectLst>
              </a:rPr>
              <a:t>Samin</a:t>
            </a:r>
            <a:endParaRPr lang="en-US"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ts val="1000"/>
              </a:spcBef>
              <a:spcAft>
                <a:spcPts val="0"/>
              </a:spcAft>
              <a:buClr>
                <a:srgbClr val="FFFFFF"/>
              </a:buClr>
            </a:pPr>
            <a:r>
              <a:rPr lang="en-GB" sz="1800" i="1" dirty="0">
                <a:effectLst>
                  <a:glow rad="38100">
                    <a:prstClr val="black">
                      <a:lumMod val="50000"/>
                      <a:lumOff val="50000"/>
                      <a:alpha val="20000"/>
                    </a:prstClr>
                  </a:glow>
                  <a:outerShdw blurRad="44450" dist="12700" dir="13860000" algn="tl" rotWithShape="0">
                    <a:srgbClr val="000000">
                      <a:alpha val="20000"/>
                    </a:srgbClr>
                  </a:outerShdw>
                </a:effectLst>
              </a:rPr>
              <a:t>ID : 21224103004</a:t>
            </a:r>
            <a:endParaRPr lang="en-US"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ts val="1000"/>
              </a:spcBef>
              <a:spcAft>
                <a:spcPts val="0"/>
              </a:spcAft>
              <a:buClr>
                <a:srgbClr val="FFFFFF"/>
              </a:buClr>
            </a:pPr>
            <a:endParaRPr lang="en-GB"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ts val="1000"/>
              </a:spcBef>
              <a:spcAft>
                <a:spcPts val="0"/>
              </a:spcAft>
              <a:buClr>
                <a:srgbClr val="FFFFFF"/>
              </a:buClr>
            </a:pPr>
            <a:r>
              <a:rPr lang="en-GB"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2. Name: </a:t>
            </a:r>
            <a:r>
              <a:rPr lang="en-GB" sz="1800" dirty="0"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Renu</a:t>
            </a:r>
            <a:r>
              <a:rPr lang="en-GB"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GB" sz="1800" dirty="0"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Akter</a:t>
            </a:r>
            <a:r>
              <a:rPr lang="en-GB"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GB" sz="1800" dirty="0"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Sweety</a:t>
            </a:r>
            <a:endParaRPr lang="en-GB"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ts val="1000"/>
              </a:spcBef>
              <a:spcAft>
                <a:spcPts val="0"/>
              </a:spcAft>
              <a:buClr>
                <a:srgbClr val="FFFFFF"/>
              </a:buClr>
            </a:pPr>
            <a:r>
              <a:rPr lang="en-GB" sz="1800" i="1"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ID : 21224103045</a:t>
            </a:r>
            <a:endParaRPr lang="en-GB"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ts val="1000"/>
              </a:spcBef>
              <a:spcAft>
                <a:spcPts val="0"/>
              </a:spcAft>
              <a:buClr>
                <a:srgbClr val="FFFFFF"/>
              </a:buClr>
            </a:pPr>
            <a:endParaRPr lang="en-GB"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ts val="1000"/>
              </a:spcBef>
              <a:spcAft>
                <a:spcPts val="0"/>
              </a:spcAft>
              <a:buClr>
                <a:srgbClr val="FFFFFF"/>
              </a:buClr>
            </a:pPr>
            <a:r>
              <a:rPr lang="en-GB" sz="1800" dirty="0">
                <a:effectLst>
                  <a:glow rad="38100">
                    <a:prstClr val="black">
                      <a:lumMod val="50000"/>
                      <a:lumOff val="50000"/>
                      <a:alpha val="20000"/>
                    </a:prstClr>
                  </a:glow>
                  <a:outerShdw blurRad="44450" dist="12700" dir="13860000" algn="tl" rotWithShape="0">
                    <a:srgbClr val="000000">
                      <a:alpha val="20000"/>
                    </a:srgbClr>
                  </a:outerShdw>
                </a:effectLst>
              </a:rPr>
              <a:t>3. Name: </a:t>
            </a:r>
            <a:r>
              <a:rPr lang="en-GB" sz="1800" dirty="0" err="1">
                <a:effectLst>
                  <a:glow rad="38100">
                    <a:prstClr val="black">
                      <a:lumMod val="50000"/>
                      <a:lumOff val="50000"/>
                      <a:alpha val="20000"/>
                    </a:prstClr>
                  </a:glow>
                  <a:outerShdw blurRad="44450" dist="12700" dir="13860000" algn="tl" rotWithShape="0">
                    <a:srgbClr val="000000">
                      <a:alpha val="20000"/>
                    </a:srgbClr>
                  </a:outerShdw>
                </a:effectLst>
              </a:rPr>
              <a:t>Anika</a:t>
            </a:r>
            <a:r>
              <a:rPr lang="en-GB" sz="1800" dirty="0">
                <a:effectLst>
                  <a:glow rad="38100">
                    <a:prstClr val="black">
                      <a:lumMod val="50000"/>
                      <a:lumOff val="50000"/>
                      <a:alpha val="20000"/>
                    </a:prstClr>
                  </a:glow>
                  <a:outerShdw blurRad="44450" dist="12700" dir="13860000" algn="tl" rotWithShape="0">
                    <a:srgbClr val="000000">
                      <a:alpha val="20000"/>
                    </a:srgbClr>
                  </a:outerShdw>
                </a:effectLst>
              </a:rPr>
              <a:t> </a:t>
            </a:r>
            <a:r>
              <a:rPr lang="en-GB" sz="1800" dirty="0" err="1">
                <a:effectLst>
                  <a:glow rad="38100">
                    <a:prstClr val="black">
                      <a:lumMod val="50000"/>
                      <a:lumOff val="50000"/>
                      <a:alpha val="20000"/>
                    </a:prstClr>
                  </a:glow>
                  <a:outerShdw blurRad="44450" dist="12700" dir="13860000" algn="tl" rotWithShape="0">
                    <a:srgbClr val="000000">
                      <a:alpha val="20000"/>
                    </a:srgbClr>
                  </a:outerShdw>
                </a:effectLst>
              </a:rPr>
              <a:t>Ibnat</a:t>
            </a:r>
            <a:r>
              <a:rPr lang="en-GB" sz="1800" dirty="0">
                <a:effectLst>
                  <a:glow rad="38100">
                    <a:prstClr val="black">
                      <a:lumMod val="50000"/>
                      <a:lumOff val="50000"/>
                      <a:alpha val="20000"/>
                    </a:prstClr>
                  </a:glow>
                  <a:outerShdw blurRad="44450" dist="12700" dir="13860000" algn="tl" rotWithShape="0">
                    <a:srgbClr val="000000">
                      <a:alpha val="20000"/>
                    </a:srgbClr>
                  </a:outerShdw>
                </a:effectLst>
              </a:rPr>
              <a:t> </a:t>
            </a:r>
            <a:r>
              <a:rPr lang="en-GB" sz="1800" dirty="0" err="1">
                <a:effectLst>
                  <a:glow rad="38100">
                    <a:prstClr val="black">
                      <a:lumMod val="50000"/>
                      <a:lumOff val="50000"/>
                      <a:alpha val="20000"/>
                    </a:prstClr>
                  </a:glow>
                  <a:outerShdw blurRad="44450" dist="12700" dir="13860000" algn="tl" rotWithShape="0">
                    <a:srgbClr val="000000">
                      <a:alpha val="20000"/>
                    </a:srgbClr>
                  </a:outerShdw>
                </a:effectLst>
              </a:rPr>
              <a:t>Ema</a:t>
            </a:r>
            <a:endParaRPr lang="en-GB"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ts val="1000"/>
              </a:spcBef>
              <a:spcAft>
                <a:spcPts val="0"/>
              </a:spcAft>
              <a:buClr>
                <a:srgbClr val="FFFFFF"/>
              </a:buClr>
            </a:pPr>
            <a:r>
              <a:rPr lang="en-GB" sz="1800" i="1" dirty="0">
                <a:effectLst>
                  <a:glow rad="38100">
                    <a:prstClr val="black">
                      <a:lumMod val="50000"/>
                      <a:lumOff val="50000"/>
                      <a:alpha val="20000"/>
                    </a:prstClr>
                  </a:glow>
                  <a:outerShdw blurRad="44450" dist="12700" dir="13860000" algn="tl" rotWithShape="0">
                    <a:srgbClr val="000000">
                      <a:alpha val="20000"/>
                    </a:srgbClr>
                  </a:outerShdw>
                </a:effectLst>
              </a:rPr>
              <a:t>ID : 21224103187</a:t>
            </a:r>
            <a:endParaRPr lang="en-US"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ts val="1000"/>
              </a:spcBef>
              <a:spcAft>
                <a:spcPts val="0"/>
              </a:spcAft>
              <a:buClr>
                <a:srgbClr val="FFFFFF"/>
              </a:buClr>
            </a:pPr>
            <a:endParaRPr lang="en-GB"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ts val="1000"/>
              </a:spcBef>
              <a:spcAft>
                <a:spcPts val="0"/>
              </a:spcAft>
              <a:buClr>
                <a:srgbClr val="FFFFFF"/>
              </a:buClr>
            </a:pPr>
            <a:r>
              <a:rPr lang="en-GB" sz="1800" dirty="0">
                <a:effectLst>
                  <a:glow rad="38100">
                    <a:prstClr val="black">
                      <a:lumMod val="50000"/>
                      <a:lumOff val="50000"/>
                      <a:alpha val="20000"/>
                    </a:prstClr>
                  </a:glow>
                  <a:outerShdw blurRad="44450" dist="12700" dir="13860000" algn="tl" rotWithShape="0">
                    <a:srgbClr val="000000">
                      <a:alpha val="20000"/>
                    </a:srgbClr>
                  </a:outerShdw>
                </a:effectLst>
              </a:rPr>
              <a:t>4. Name: </a:t>
            </a:r>
            <a:r>
              <a:rPr lang="en-GB" sz="1800" dirty="0" err="1">
                <a:effectLst>
                  <a:glow rad="38100">
                    <a:prstClr val="black">
                      <a:lumMod val="50000"/>
                      <a:lumOff val="50000"/>
                      <a:alpha val="20000"/>
                    </a:prstClr>
                  </a:glow>
                  <a:outerShdw blurRad="44450" dist="12700" dir="13860000" algn="tl" rotWithShape="0">
                    <a:srgbClr val="000000">
                      <a:alpha val="20000"/>
                    </a:srgbClr>
                  </a:outerShdw>
                </a:effectLst>
              </a:rPr>
              <a:t>Shahriar</a:t>
            </a:r>
            <a:r>
              <a:rPr lang="en-GB" sz="1800" dirty="0">
                <a:effectLst>
                  <a:glow rad="38100">
                    <a:prstClr val="black">
                      <a:lumMod val="50000"/>
                      <a:lumOff val="50000"/>
                      <a:alpha val="20000"/>
                    </a:prstClr>
                  </a:glow>
                  <a:outerShdw blurRad="44450" dist="12700" dir="13860000" algn="tl" rotWithShape="0">
                    <a:srgbClr val="000000">
                      <a:alpha val="20000"/>
                    </a:srgbClr>
                  </a:outerShdw>
                </a:effectLst>
              </a:rPr>
              <a:t> </a:t>
            </a:r>
            <a:r>
              <a:rPr lang="en-GB" sz="1800" dirty="0" err="1">
                <a:effectLst>
                  <a:glow rad="38100">
                    <a:prstClr val="black">
                      <a:lumMod val="50000"/>
                      <a:lumOff val="50000"/>
                      <a:alpha val="20000"/>
                    </a:prstClr>
                  </a:glow>
                  <a:outerShdw blurRad="44450" dist="12700" dir="13860000" algn="tl" rotWithShape="0">
                    <a:srgbClr val="000000">
                      <a:alpha val="20000"/>
                    </a:srgbClr>
                  </a:outerShdw>
                </a:effectLst>
              </a:rPr>
              <a:t>Alom</a:t>
            </a:r>
            <a:r>
              <a:rPr lang="en-GB" sz="1800" dirty="0">
                <a:effectLst>
                  <a:glow rad="38100">
                    <a:prstClr val="black">
                      <a:lumMod val="50000"/>
                      <a:lumOff val="50000"/>
                      <a:alpha val="20000"/>
                    </a:prstClr>
                  </a:glow>
                  <a:outerShdw blurRad="44450" dist="12700" dir="13860000" algn="tl" rotWithShape="0">
                    <a:srgbClr val="000000">
                      <a:alpha val="20000"/>
                    </a:srgbClr>
                  </a:outerShdw>
                </a:effectLst>
              </a:rPr>
              <a:t> </a:t>
            </a:r>
            <a:r>
              <a:rPr lang="en-GB" sz="1800" dirty="0" err="1">
                <a:effectLst>
                  <a:glow rad="38100">
                    <a:prstClr val="black">
                      <a:lumMod val="50000"/>
                      <a:lumOff val="50000"/>
                      <a:alpha val="20000"/>
                    </a:prstClr>
                  </a:glow>
                  <a:outerShdw blurRad="44450" dist="12700" dir="13860000" algn="tl" rotWithShape="0">
                    <a:srgbClr val="000000">
                      <a:alpha val="20000"/>
                    </a:srgbClr>
                  </a:outerShdw>
                </a:effectLst>
              </a:rPr>
              <a:t>Fahim</a:t>
            </a:r>
            <a:endParaRPr lang="en-US"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spcBef>
                <a:spcPts val="1000"/>
              </a:spcBef>
              <a:spcAft>
                <a:spcPts val="0"/>
              </a:spcAft>
              <a:buClr>
                <a:srgbClr val="FFFFFF"/>
              </a:buClr>
            </a:pPr>
            <a:r>
              <a:rPr lang="en-GB" sz="1800" i="1" dirty="0">
                <a:effectLst>
                  <a:glow rad="38100">
                    <a:prstClr val="black">
                      <a:lumMod val="50000"/>
                      <a:lumOff val="50000"/>
                      <a:alpha val="20000"/>
                    </a:prstClr>
                  </a:glow>
                  <a:outerShdw blurRad="44450" dist="12700" dir="13860000" algn="tl" rotWithShape="0">
                    <a:srgbClr val="000000">
                      <a:alpha val="20000"/>
                    </a:srgbClr>
                  </a:outerShdw>
                </a:effectLst>
              </a:rPr>
              <a:t>ID : 21224103036</a:t>
            </a:r>
            <a:endParaRPr lang="en-US" sz="18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buClr>
                <a:srgbClr val="FFFFFF"/>
              </a:buClr>
            </a:pPr>
            <a:endParaRPr lang="en-GB" sz="1800"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6" name="Rectangle 5"/>
          <p:cNvSpPr/>
          <p:nvPr/>
        </p:nvSpPr>
        <p:spPr>
          <a:xfrm>
            <a:off x="959452" y="2840993"/>
            <a:ext cx="6930179" cy="2462213"/>
          </a:xfrm>
          <a:prstGeom prst="rect">
            <a:avLst/>
          </a:prstGeom>
        </p:spPr>
        <p:txBody>
          <a:bodyPr wrap="square">
            <a:spAutoFit/>
          </a:bodyPr>
          <a:lstStyle/>
          <a:p>
            <a:r>
              <a:rPr lang="en-GB" sz="2400" b="1" cap="small" dirty="0" smtClean="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This course was </a:t>
            </a:r>
            <a:r>
              <a:rPr lang="en-US" sz="2400" b="1" cap="small" dirty="0" smtClean="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Supervised </a:t>
            </a:r>
            <a:r>
              <a:rPr lang="en-US" sz="2400" b="1"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By</a:t>
            </a:r>
            <a:r>
              <a:rPr lang="en-US" sz="2400" b="1" cap="small" dirty="0" smtClean="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a:t>
            </a:r>
          </a:p>
          <a:p>
            <a:r>
              <a:rPr lang="en-US" sz="2400"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
            </a:r>
            <a:br>
              <a:rPr lang="en-US" sz="2400"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br>
            <a:r>
              <a:rPr lang="en-US" sz="2000" cap="small" dirty="0" err="1">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Partho</a:t>
            </a:r>
            <a:r>
              <a:rPr lang="en-US" sz="2000"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 Ghosh</a:t>
            </a:r>
            <a:br>
              <a:rPr lang="en-US" sz="2000"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br>
            <a:r>
              <a:rPr lang="en-US" sz="2000"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Lecturer</a:t>
            </a:r>
            <a:br>
              <a:rPr lang="en-US" sz="2000"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br>
            <a:r>
              <a:rPr lang="en-US" sz="2000"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Bangladesh University of Business and Technology</a:t>
            </a:r>
            <a:br>
              <a:rPr lang="en-US" sz="2000"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br>
            <a:r>
              <a:rPr lang="en-US" sz="2000"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Dept. of CSE</a:t>
            </a:r>
            <a:r>
              <a:rPr lang="en-US" sz="2800"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rPr>
              <a:t> </a:t>
            </a:r>
            <a:endParaRPr lang="en-US" sz="3200" cap="sm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lt"/>
              <a:cs typeface="+mj-lt"/>
            </a:endParaRPr>
          </a:p>
          <a:p>
            <a:endParaRPr lang="en-US" dirty="0"/>
          </a:p>
        </p:txBody>
      </p:sp>
      <p:sp>
        <p:nvSpPr>
          <p:cNvPr id="7" name="Rectangle 6"/>
          <p:cNvSpPr/>
          <p:nvPr/>
        </p:nvSpPr>
        <p:spPr>
          <a:xfrm>
            <a:off x="1911916" y="834198"/>
            <a:ext cx="6096000" cy="584775"/>
          </a:xfrm>
          <a:prstGeom prst="rect">
            <a:avLst/>
          </a:prstGeom>
        </p:spPr>
        <p:txBody>
          <a:bodyPr>
            <a:spAutoFit/>
          </a:bodyPr>
          <a:lstStyle/>
          <a:p>
            <a:r>
              <a:rPr lang="en-US" sz="1600" dirty="0"/>
              <a:t>Course Title: Software Development-1</a:t>
            </a:r>
            <a:br>
              <a:rPr lang="en-US" sz="1600" dirty="0"/>
            </a:br>
            <a:r>
              <a:rPr lang="en-US" sz="1600" dirty="0"/>
              <a:t>Course Code : CSE 100</a:t>
            </a:r>
          </a:p>
        </p:txBody>
      </p:sp>
      <p:pic>
        <p:nvPicPr>
          <p:cNvPr id="9" name="Picture 8"/>
          <p:cNvPicPr>
            <a:picLocks noChangeAspect="1"/>
          </p:cNvPicPr>
          <p:nvPr/>
        </p:nvPicPr>
        <p:blipFill>
          <a:blip r:embed="rId5"/>
          <a:stretch>
            <a:fillRect/>
          </a:stretch>
        </p:blipFill>
        <p:spPr>
          <a:xfrm>
            <a:off x="1893406" y="341629"/>
            <a:ext cx="8026425" cy="432854"/>
          </a:xfrm>
          <a:prstGeom prst="rect">
            <a:avLst/>
          </a:prstGeom>
        </p:spPr>
      </p:pic>
    </p:spTree>
    <p:extLst>
      <p:ext uri="{BB962C8B-B14F-4D97-AF65-F5344CB8AC3E}">
        <p14:creationId xmlns:p14="http://schemas.microsoft.com/office/powerpoint/2010/main" val="460053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54" dur="500"/>
                                        <p:tgtEl>
                                          <p:spTgt spid="3">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59" dur="500"/>
                                        <p:tgtEl>
                                          <p:spTgt spid="3">
                                            <p:txEl>
                                              <p:pRg st="10" end="1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6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2" name="Picture 22">
            <a:extLst>
              <a:ext uri="{FF2B5EF4-FFF2-40B4-BE49-F238E27FC236}">
                <a16:creationId xmlns:a16="http://schemas.microsoft.com/office/drawing/2014/main" id="{6020B911-8ACB-FCB9-760B-E0E79F117E2D}"/>
              </a:ext>
            </a:extLst>
          </p:cNvPr>
          <p:cNvPicPr>
            <a:picLocks noChangeAspect="1"/>
          </p:cNvPicPr>
          <p:nvPr/>
        </p:nvPicPr>
        <p:blipFill rotWithShape="1">
          <a:blip r:embed="rId4">
            <a:alphaModFix amt="1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F375CE5-5C7C-AB41-C466-9AA74E8B4B36}"/>
              </a:ext>
            </a:extLst>
          </p:cNvPr>
          <p:cNvSpPr>
            <a:spLocks noGrp="1"/>
          </p:cNvSpPr>
          <p:nvPr>
            <p:ph type="title"/>
          </p:nvPr>
        </p:nvSpPr>
        <p:spPr/>
        <p:txBody>
          <a:bodyPr>
            <a:normAutofit/>
          </a:bodyPr>
          <a:lstStyle/>
          <a:p>
            <a:r>
              <a:rPr lang="en-GB" b="1" dirty="0">
                <a:effectLst>
                  <a:glow rad="38100">
                    <a:prstClr val="black">
                      <a:lumMod val="65000"/>
                      <a:lumOff val="35000"/>
                      <a:alpha val="40000"/>
                    </a:prstClr>
                  </a:glow>
                  <a:outerShdw blurRad="28575" dist="38100" dir="14040000" algn="tl" rotWithShape="0">
                    <a:srgbClr val="000000">
                      <a:alpha val="25000"/>
                    </a:srgbClr>
                  </a:outerShdw>
                </a:effectLst>
              </a:rPr>
              <a:t>Overview</a:t>
            </a:r>
            <a:endParaRPr lang="en-GB" b="1" dirty="0"/>
          </a:p>
        </p:txBody>
      </p:sp>
      <p:graphicFrame>
        <p:nvGraphicFramePr>
          <p:cNvPr id="5" name="Content Placeholder 2">
            <a:extLst>
              <a:ext uri="{FF2B5EF4-FFF2-40B4-BE49-F238E27FC236}">
                <a16:creationId xmlns:a16="http://schemas.microsoft.com/office/drawing/2014/main" id="{0D92C4B3-101F-753D-0B4E-F2402A6F7110}"/>
              </a:ext>
            </a:extLst>
          </p:cNvPr>
          <p:cNvGraphicFramePr>
            <a:graphicFrameLocks noGrp="1"/>
          </p:cNvGraphicFramePr>
          <p:nvPr>
            <p:ph idx="1"/>
            <p:extLst>
              <p:ext uri="{D42A27DB-BD31-4B8C-83A1-F6EECF244321}">
                <p14:modId xmlns:p14="http://schemas.microsoft.com/office/powerpoint/2010/main" val="3621176998"/>
              </p:ext>
            </p:extLst>
          </p:nvPr>
        </p:nvGraphicFramePr>
        <p:xfrm>
          <a:off x="1141413" y="2667000"/>
          <a:ext cx="9906000" cy="3124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16787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EE01-2DC5-2507-75B0-049031636A90}"/>
              </a:ext>
            </a:extLst>
          </p:cNvPr>
          <p:cNvSpPr>
            <a:spLocks noGrp="1"/>
          </p:cNvSpPr>
          <p:nvPr>
            <p:ph type="title"/>
          </p:nvPr>
        </p:nvSpPr>
        <p:spPr>
          <a:xfrm>
            <a:off x="1141413" y="661750"/>
            <a:ext cx="9923766" cy="1063256"/>
          </a:xfrm>
        </p:spPr>
        <p:txBody>
          <a:bodyPr anchor="t">
            <a:normAutofit/>
          </a:bodyPr>
          <a:lstStyle/>
          <a:p>
            <a:r>
              <a:rPr lang="en-GB" sz="3600" b="1" dirty="0">
                <a:effectLst>
                  <a:glow rad="38100">
                    <a:prstClr val="black">
                      <a:lumMod val="65000"/>
                      <a:lumOff val="35000"/>
                      <a:alpha val="40000"/>
                    </a:prstClr>
                  </a:glow>
                  <a:outerShdw blurRad="28575" dist="38100" dir="14040000" algn="tl" rotWithShape="0">
                    <a:srgbClr val="000000">
                      <a:alpha val="25000"/>
                    </a:srgbClr>
                  </a:outerShdw>
                </a:effectLst>
              </a:rPr>
              <a:t>Introduction</a:t>
            </a:r>
            <a:endParaRPr lang="en-GB" sz="3600" b="1" dirty="0"/>
          </a:p>
        </p:txBody>
      </p:sp>
      <p:graphicFrame>
        <p:nvGraphicFramePr>
          <p:cNvPr id="5" name="Content Placeholder 2">
            <a:extLst>
              <a:ext uri="{FF2B5EF4-FFF2-40B4-BE49-F238E27FC236}">
                <a16:creationId xmlns:a16="http://schemas.microsoft.com/office/drawing/2014/main" id="{52AF94B5-ACE3-0538-7A46-A4C0941B047B}"/>
              </a:ext>
            </a:extLst>
          </p:cNvPr>
          <p:cNvGraphicFramePr>
            <a:graphicFrameLocks noGrp="1"/>
          </p:cNvGraphicFramePr>
          <p:nvPr>
            <p:ph idx="1"/>
            <p:extLst>
              <p:ext uri="{D42A27DB-BD31-4B8C-83A1-F6EECF244321}">
                <p14:modId xmlns:p14="http://schemas.microsoft.com/office/powerpoint/2010/main" val="2693303003"/>
              </p:ext>
            </p:extLst>
          </p:nvPr>
        </p:nvGraphicFramePr>
        <p:xfrm>
          <a:off x="546289" y="1998518"/>
          <a:ext cx="11099423" cy="3854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05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descr="CPU with binary numbers and blueprint">
            <a:extLst>
              <a:ext uri="{FF2B5EF4-FFF2-40B4-BE49-F238E27FC236}">
                <a16:creationId xmlns:a16="http://schemas.microsoft.com/office/drawing/2014/main" id="{63B1F799-16E7-5CE9-E34B-5D9911A0FD20}"/>
              </a:ext>
            </a:extLst>
          </p:cNvPr>
          <p:cNvPicPr>
            <a:picLocks noChangeAspect="1"/>
          </p:cNvPicPr>
          <p:nvPr/>
        </p:nvPicPr>
        <p:blipFill rotWithShape="1">
          <a:blip r:embed="rId3">
            <a:alphaModFix amt="1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81DB195-6F5D-D962-51DF-BC2F1AE3681D}"/>
              </a:ext>
            </a:extLst>
          </p:cNvPr>
          <p:cNvSpPr>
            <a:spLocks noGrp="1"/>
          </p:cNvSpPr>
          <p:nvPr>
            <p:ph type="title"/>
          </p:nvPr>
        </p:nvSpPr>
        <p:spPr>
          <a:xfrm>
            <a:off x="1141413" y="609600"/>
            <a:ext cx="9905998" cy="1905000"/>
          </a:xfrm>
        </p:spPr>
        <p:txBody>
          <a:bodyPr>
            <a:normAutofit/>
          </a:bodyPr>
          <a:lstStyle/>
          <a:p>
            <a:r>
              <a:rPr lang="en-GB" b="1" dirty="0">
                <a:effectLst>
                  <a:glow rad="38100">
                    <a:prstClr val="black">
                      <a:lumMod val="65000"/>
                      <a:lumOff val="35000"/>
                      <a:alpha val="40000"/>
                    </a:prstClr>
                  </a:glow>
                  <a:outerShdw blurRad="28575" dist="38100" dir="14040000" algn="tl" rotWithShape="0">
                    <a:srgbClr val="000000">
                      <a:alpha val="25000"/>
                    </a:srgbClr>
                  </a:outerShdw>
                </a:effectLst>
              </a:rPr>
              <a:t>Key features</a:t>
            </a:r>
            <a:endParaRPr lang="en-GB" b="1" dirty="0"/>
          </a:p>
        </p:txBody>
      </p:sp>
      <p:sp>
        <p:nvSpPr>
          <p:cNvPr id="3" name="Content Placeholder 2">
            <a:extLst>
              <a:ext uri="{FF2B5EF4-FFF2-40B4-BE49-F238E27FC236}">
                <a16:creationId xmlns:a16="http://schemas.microsoft.com/office/drawing/2014/main" id="{EED049A1-E3C1-3E89-FEFF-864D714578B0}"/>
              </a:ext>
            </a:extLst>
          </p:cNvPr>
          <p:cNvSpPr>
            <a:spLocks noGrp="1"/>
          </p:cNvSpPr>
          <p:nvPr>
            <p:ph idx="1"/>
          </p:nvPr>
        </p:nvSpPr>
        <p:spPr>
          <a:xfrm>
            <a:off x="1141413" y="2666999"/>
            <a:ext cx="9905998" cy="3124201"/>
          </a:xfrm>
        </p:spPr>
        <p:txBody>
          <a:bodyPr>
            <a:normAutofit/>
          </a:bodyPr>
          <a:lstStyle/>
          <a:p>
            <a:pPr>
              <a:spcBef>
                <a:spcPts val="0"/>
              </a:spcBef>
              <a:spcAft>
                <a:spcPts val="0"/>
              </a:spcAft>
              <a:buClr>
                <a:srgbClr val="FFFFFF"/>
              </a:buClr>
            </a:pP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marL="0" indent="0">
              <a:spcBef>
                <a:spcPts val="0"/>
              </a:spcBef>
              <a:spcAft>
                <a:spcPts val="0"/>
              </a:spcAft>
              <a:buClr>
                <a:srgbClr val="FFFFFF"/>
              </a:buClr>
              <a:buNone/>
            </a:pPr>
            <a:endParaRPr lang="en-GB">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marL="0" indent="0">
              <a:buClr>
                <a:srgbClr val="FFFFFF"/>
              </a:buClr>
              <a:buNone/>
            </a:pPr>
            <a:endParaRPr lang="en-GB">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p:txBody>
      </p:sp>
      <p:graphicFrame>
        <p:nvGraphicFramePr>
          <p:cNvPr id="6" name="Diagram 6">
            <a:extLst>
              <a:ext uri="{FF2B5EF4-FFF2-40B4-BE49-F238E27FC236}">
                <a16:creationId xmlns:a16="http://schemas.microsoft.com/office/drawing/2014/main" id="{6D80B175-DA18-7E47-CC9F-F3DE3920F4CD}"/>
              </a:ext>
            </a:extLst>
          </p:cNvPr>
          <p:cNvGraphicFramePr/>
          <p:nvPr>
            <p:extLst>
              <p:ext uri="{D42A27DB-BD31-4B8C-83A1-F6EECF244321}">
                <p14:modId xmlns:p14="http://schemas.microsoft.com/office/powerpoint/2010/main" val="3686122805"/>
              </p:ext>
            </p:extLst>
          </p:nvPr>
        </p:nvGraphicFramePr>
        <p:xfrm>
          <a:off x="631371" y="2667000"/>
          <a:ext cx="10330541" cy="47570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2257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6" descr="Abstract background of luminous dots">
            <a:extLst>
              <a:ext uri="{FF2B5EF4-FFF2-40B4-BE49-F238E27FC236}">
                <a16:creationId xmlns:a16="http://schemas.microsoft.com/office/drawing/2014/main" id="{055B081A-8207-A250-3891-10E4181ED7D5}"/>
              </a:ext>
            </a:extLst>
          </p:cNvPr>
          <p:cNvPicPr>
            <a:picLocks noChangeAspect="1"/>
          </p:cNvPicPr>
          <p:nvPr/>
        </p:nvPicPr>
        <p:blipFill rotWithShape="1">
          <a:blip r:embed="rId3">
            <a:alphaModFix amt="1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ED739192-E9A1-C5B2-49B0-BF68EF87F570}"/>
              </a:ext>
            </a:extLst>
          </p:cNvPr>
          <p:cNvSpPr>
            <a:spLocks noGrp="1"/>
          </p:cNvSpPr>
          <p:nvPr>
            <p:ph type="title"/>
          </p:nvPr>
        </p:nvSpPr>
        <p:spPr>
          <a:xfrm>
            <a:off x="1141413" y="2253343"/>
            <a:ext cx="9905998" cy="1905000"/>
          </a:xfrm>
        </p:spPr>
        <p:txBody>
          <a:bodyPr>
            <a:normAutofit/>
          </a:bodyPr>
          <a:lstStyle/>
          <a:p>
            <a:r>
              <a:rPr lang="en-GB" b="1" dirty="0">
                <a:effectLst>
                  <a:glow rad="38100">
                    <a:prstClr val="black">
                      <a:lumMod val="65000"/>
                      <a:lumOff val="35000"/>
                      <a:alpha val="40000"/>
                    </a:prstClr>
                  </a:glow>
                  <a:outerShdw blurRad="28575" dist="38100" dir="14040000" algn="tl" rotWithShape="0">
                    <a:srgbClr val="000000">
                      <a:alpha val="25000"/>
                    </a:srgbClr>
                  </a:outerShdw>
                </a:effectLst>
              </a:rPr>
              <a:t>Flowchart</a:t>
            </a:r>
            <a:endParaRPr lang="en-GB" b="1" dirty="0"/>
          </a:p>
        </p:txBody>
      </p:sp>
      <p:sp>
        <p:nvSpPr>
          <p:cNvPr id="3" name="Content Placeholder 2">
            <a:extLst>
              <a:ext uri="{FF2B5EF4-FFF2-40B4-BE49-F238E27FC236}">
                <a16:creationId xmlns:a16="http://schemas.microsoft.com/office/drawing/2014/main" id="{B7C6BF64-5166-25F7-01B4-245475EC9BCD}"/>
              </a:ext>
            </a:extLst>
          </p:cNvPr>
          <p:cNvSpPr>
            <a:spLocks noGrp="1"/>
          </p:cNvSpPr>
          <p:nvPr>
            <p:ph idx="1"/>
          </p:nvPr>
        </p:nvSpPr>
        <p:spPr>
          <a:xfrm>
            <a:off x="1141413" y="2666999"/>
            <a:ext cx="9905998" cy="3124201"/>
          </a:xfrm>
        </p:spPr>
        <p:txBody>
          <a:bodyPr>
            <a:normAutofit/>
          </a:bodyPr>
          <a:lstStyle/>
          <a:p>
            <a:pPr>
              <a:spcBef>
                <a:spcPts val="1000"/>
              </a:spcBef>
              <a:spcAft>
                <a:spcPts val="0"/>
              </a:spcAft>
            </a:pPr>
            <a:endParaRPr lang="en-GB">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endParaRPr lang="en-GB">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spcBef>
                <a:spcPts val="1000"/>
              </a:spcBef>
              <a:spcAft>
                <a:spcPts val="0"/>
              </a:spcAft>
              <a:buClr>
                <a:srgbClr val="FFFFFF"/>
              </a:buClr>
            </a:pPr>
            <a:endParaRPr lang="en-GB">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4" name="TextBox 3">
            <a:extLst>
              <a:ext uri="{FF2B5EF4-FFF2-40B4-BE49-F238E27FC236}">
                <a16:creationId xmlns:a16="http://schemas.microsoft.com/office/drawing/2014/main" id="{0A80E527-5B3C-3923-14B8-CCDDB4E09CC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792" name="TextBox 791">
            <a:extLst>
              <a:ext uri="{FF2B5EF4-FFF2-40B4-BE49-F238E27FC236}">
                <a16:creationId xmlns:a16="http://schemas.microsoft.com/office/drawing/2014/main" id="{EB229FD1-85E4-0CD7-4CA6-8FA6887EF6A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a:cs typeface="Arial"/>
            </a:endParaRPr>
          </a:p>
        </p:txBody>
      </p:sp>
      <p:pic>
        <p:nvPicPr>
          <p:cNvPr id="7" name="Picture 7" descr="Diagram&#10;&#10;Description automatically generated">
            <a:extLst>
              <a:ext uri="{FF2B5EF4-FFF2-40B4-BE49-F238E27FC236}">
                <a16:creationId xmlns:a16="http://schemas.microsoft.com/office/drawing/2014/main" id="{9D7059D0-375E-A8D7-0425-CE3205437C0B}"/>
              </a:ext>
            </a:extLst>
          </p:cNvPr>
          <p:cNvPicPr>
            <a:picLocks noChangeAspect="1"/>
          </p:cNvPicPr>
          <p:nvPr/>
        </p:nvPicPr>
        <p:blipFill>
          <a:blip r:embed="rId4"/>
          <a:stretch>
            <a:fillRect/>
          </a:stretch>
        </p:blipFill>
        <p:spPr>
          <a:xfrm>
            <a:off x="7402286" y="275392"/>
            <a:ext cx="4572000" cy="6263672"/>
          </a:xfrm>
          <a:prstGeom prst="rect">
            <a:avLst/>
          </a:prstGeom>
        </p:spPr>
      </p:pic>
    </p:spTree>
    <p:extLst>
      <p:ext uri="{BB962C8B-B14F-4D97-AF65-F5344CB8AC3E}">
        <p14:creationId xmlns:p14="http://schemas.microsoft.com/office/powerpoint/2010/main" val="2585366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descr="Multi-coloured fibre cables">
            <a:extLst>
              <a:ext uri="{FF2B5EF4-FFF2-40B4-BE49-F238E27FC236}">
                <a16:creationId xmlns:a16="http://schemas.microsoft.com/office/drawing/2014/main" id="{E587B5F0-1142-F1A7-69AF-7A701F0045C3}"/>
              </a:ext>
            </a:extLst>
          </p:cNvPr>
          <p:cNvPicPr>
            <a:picLocks noChangeAspect="1"/>
          </p:cNvPicPr>
          <p:nvPr/>
        </p:nvPicPr>
        <p:blipFill rotWithShape="1">
          <a:blip r:embed="rId3">
            <a:alphaModFix amt="15000"/>
          </a:blip>
          <a:srcRect t="1356" b="14058"/>
          <a:stretch/>
        </p:blipFill>
        <p:spPr>
          <a:xfrm>
            <a:off x="20" y="10"/>
            <a:ext cx="12191980" cy="6857990"/>
          </a:xfrm>
          <a:prstGeom prst="rect">
            <a:avLst/>
          </a:prstGeom>
        </p:spPr>
      </p:pic>
      <p:sp>
        <p:nvSpPr>
          <p:cNvPr id="2" name="Title 1">
            <a:extLst>
              <a:ext uri="{FF2B5EF4-FFF2-40B4-BE49-F238E27FC236}">
                <a16:creationId xmlns:a16="http://schemas.microsoft.com/office/drawing/2014/main" id="{B3F8C082-D406-BE81-C6D6-1128B716BCD1}"/>
              </a:ext>
            </a:extLst>
          </p:cNvPr>
          <p:cNvSpPr>
            <a:spLocks noGrp="1"/>
          </p:cNvSpPr>
          <p:nvPr>
            <p:ph type="title"/>
          </p:nvPr>
        </p:nvSpPr>
        <p:spPr>
          <a:xfrm>
            <a:off x="1141413" y="609600"/>
            <a:ext cx="9905998" cy="1905000"/>
          </a:xfrm>
        </p:spPr>
        <p:txBody>
          <a:bodyPr>
            <a:normAutofit/>
          </a:bodyPr>
          <a:lstStyle/>
          <a:p>
            <a:r>
              <a:rPr lang="en-GB" b="1" dirty="0">
                <a:effectLst>
                  <a:glow rad="38100">
                    <a:prstClr val="black">
                      <a:lumMod val="65000"/>
                      <a:lumOff val="35000"/>
                      <a:alpha val="40000"/>
                    </a:prstClr>
                  </a:glow>
                  <a:outerShdw blurRad="28575" dist="38100" dir="14040000" algn="tl" rotWithShape="0">
                    <a:srgbClr val="000000">
                      <a:alpha val="25000"/>
                    </a:srgbClr>
                  </a:outerShdw>
                </a:effectLst>
              </a:rPr>
              <a:t>Demo</a:t>
            </a:r>
            <a:endParaRPr lang="en-GB" b="1" dirty="0"/>
          </a:p>
        </p:txBody>
      </p:sp>
      <p:sp>
        <p:nvSpPr>
          <p:cNvPr id="8" name="Content Placeholder 7">
            <a:extLst>
              <a:ext uri="{FF2B5EF4-FFF2-40B4-BE49-F238E27FC236}">
                <a16:creationId xmlns:a16="http://schemas.microsoft.com/office/drawing/2014/main" id="{12B24F9C-91C0-F993-C60F-B4E7C60DE50A}"/>
              </a:ext>
            </a:extLst>
          </p:cNvPr>
          <p:cNvSpPr>
            <a:spLocks noGrp="1"/>
          </p:cNvSpPr>
          <p:nvPr>
            <p:ph idx="1"/>
          </p:nvPr>
        </p:nvSpPr>
        <p:spPr>
          <a:xfrm>
            <a:off x="825727" y="1992083"/>
            <a:ext cx="4452255" cy="3080659"/>
          </a:xfrm>
        </p:spPr>
        <p:txBody>
          <a:bodyPr>
            <a:normAutofit/>
          </a:bodyPr>
          <a:lstStyle/>
          <a:p>
            <a:r>
              <a:rPr lang="en-US" dirty="0">
                <a:effectLst>
                  <a:glow rad="38100">
                    <a:prstClr val="black">
                      <a:lumMod val="50000"/>
                      <a:lumOff val="50000"/>
                      <a:alpha val="20000"/>
                    </a:prstClr>
                  </a:glow>
                  <a:outerShdw blurRad="44450" dist="12700" dir="13860000" algn="tl" rotWithShape="0">
                    <a:srgbClr val="000000">
                      <a:alpha val="20000"/>
                    </a:srgbClr>
                  </a:outerShdw>
                </a:effectLst>
              </a:rPr>
              <a:t>This is the welcome page of our project</a:t>
            </a:r>
            <a:endParaRPr lang="en-US" dirty="0"/>
          </a:p>
        </p:txBody>
      </p:sp>
      <p:pic>
        <p:nvPicPr>
          <p:cNvPr id="6" name="Picture 6" descr="Text&#10;&#10;Description automatically generated">
            <a:extLst>
              <a:ext uri="{FF2B5EF4-FFF2-40B4-BE49-F238E27FC236}">
                <a16:creationId xmlns:a16="http://schemas.microsoft.com/office/drawing/2014/main" id="{C4C8F61D-C018-470A-8C64-734A17C9668E}"/>
              </a:ext>
            </a:extLst>
          </p:cNvPr>
          <p:cNvPicPr>
            <a:picLocks noChangeAspect="1"/>
          </p:cNvPicPr>
          <p:nvPr/>
        </p:nvPicPr>
        <p:blipFill>
          <a:blip r:embed="rId4"/>
          <a:stretch>
            <a:fillRect/>
          </a:stretch>
        </p:blipFill>
        <p:spPr>
          <a:xfrm>
            <a:off x="5453743" y="2092456"/>
            <a:ext cx="6346371" cy="2869031"/>
          </a:xfrm>
          <a:prstGeom prst="rect">
            <a:avLst/>
          </a:prstGeom>
        </p:spPr>
      </p:pic>
    </p:spTree>
    <p:extLst>
      <p:ext uri="{BB962C8B-B14F-4D97-AF65-F5344CB8AC3E}">
        <p14:creationId xmlns:p14="http://schemas.microsoft.com/office/powerpoint/2010/main" val="1095174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1000"/>
                                        <p:tgtEl>
                                          <p:spTgt spid="8">
                                            <p:txEl>
                                              <p:pRg st="0" end="0"/>
                                            </p:txEl>
                                          </p:spTgt>
                                        </p:tgtEl>
                                      </p:cBhvr>
                                    </p:animEffect>
                                    <p:anim calcmode="lin" valueType="num">
                                      <p:cBhvr>
                                        <p:cTn id="1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7" presetClass="emph" presetSubtype="2" fill="hold" nodeType="clickEffect">
                                  <p:stCondLst>
                                    <p:cond delay="0"/>
                                  </p:stCondLst>
                                  <p:childTnLst>
                                    <p:animClr clrSpc="rgb" dir="cw">
                                      <p:cBhvr>
                                        <p:cTn id="17" dur="2000" fill="hold"/>
                                        <p:tgtEl>
                                          <p:spTgt spid="6"/>
                                        </p:tgtEl>
                                        <p:attrNameLst>
                                          <p:attrName>stroke.color</p:attrName>
                                        </p:attrNameLst>
                                      </p:cBhvr>
                                      <p:to>
                                        <a:schemeClr val="accent2"/>
                                      </p:to>
                                    </p:animClr>
                                    <p:set>
                                      <p:cBhvr>
                                        <p:cTn id="18" dur="2000" fill="hold"/>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7" descr="Aerial view of river">
            <a:extLst>
              <a:ext uri="{FF2B5EF4-FFF2-40B4-BE49-F238E27FC236}">
                <a16:creationId xmlns:a16="http://schemas.microsoft.com/office/drawing/2014/main" id="{4D1543AB-2471-8839-BD4A-32FE61F6F141}"/>
              </a:ext>
            </a:extLst>
          </p:cNvPr>
          <p:cNvPicPr>
            <a:picLocks noChangeAspect="1"/>
          </p:cNvPicPr>
          <p:nvPr/>
        </p:nvPicPr>
        <p:blipFill rotWithShape="1">
          <a:blip r:embed="rId3">
            <a:alphaModFix amt="15000"/>
          </a:blip>
          <a:srcRect/>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3EA699DE-2E51-2318-7B6A-9B76CDA1C3FE}"/>
              </a:ext>
            </a:extLst>
          </p:cNvPr>
          <p:cNvSpPr>
            <a:spLocks noGrp="1"/>
          </p:cNvSpPr>
          <p:nvPr>
            <p:ph idx="1"/>
          </p:nvPr>
        </p:nvSpPr>
        <p:spPr>
          <a:xfrm>
            <a:off x="1141413" y="2666999"/>
            <a:ext cx="9905998" cy="3124201"/>
          </a:xfrm>
        </p:spPr>
        <p:txBody>
          <a:bodyPr>
            <a:normAutofit/>
          </a:bodyPr>
          <a:lstStyle/>
          <a:p>
            <a:r>
              <a:rPr lang="en-GB" dirty="0">
                <a:effectLst>
                  <a:glow rad="38100">
                    <a:prstClr val="black">
                      <a:lumMod val="50000"/>
                      <a:lumOff val="50000"/>
                      <a:alpha val="20000"/>
                    </a:prstClr>
                  </a:glow>
                  <a:outerShdw blurRad="44450" dist="12700" dir="13860000" algn="tl" rotWithShape="0">
                    <a:srgbClr val="000000">
                      <a:alpha val="20000"/>
                    </a:srgbClr>
                  </a:outerShdw>
                </a:effectLst>
              </a:rPr>
              <a:t>Product category </a:t>
            </a:r>
            <a:endParaRPr lang="en-GB" dirty="0"/>
          </a:p>
        </p:txBody>
      </p:sp>
      <p:pic>
        <p:nvPicPr>
          <p:cNvPr id="8" name="Picture 8">
            <a:extLst>
              <a:ext uri="{FF2B5EF4-FFF2-40B4-BE49-F238E27FC236}">
                <a16:creationId xmlns:a16="http://schemas.microsoft.com/office/drawing/2014/main" id="{8F9352B4-0F30-12AA-9131-C70A3B77690C}"/>
              </a:ext>
            </a:extLst>
          </p:cNvPr>
          <p:cNvPicPr>
            <a:picLocks noChangeAspect="1"/>
          </p:cNvPicPr>
          <p:nvPr/>
        </p:nvPicPr>
        <p:blipFill>
          <a:blip r:embed="rId4"/>
          <a:stretch>
            <a:fillRect/>
          </a:stretch>
        </p:blipFill>
        <p:spPr>
          <a:xfrm>
            <a:off x="5834743" y="1279110"/>
            <a:ext cx="5704114" cy="4310668"/>
          </a:xfrm>
          <a:prstGeom prst="rect">
            <a:avLst/>
          </a:prstGeom>
        </p:spPr>
      </p:pic>
    </p:spTree>
    <p:extLst>
      <p:ext uri="{BB962C8B-B14F-4D97-AF65-F5344CB8AC3E}">
        <p14:creationId xmlns:p14="http://schemas.microsoft.com/office/powerpoint/2010/main" val="1815694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2000" fill="hold"/>
                                        <p:tgtEl>
                                          <p:spTgt spid="8"/>
                                        </p:tgtEl>
                                        <p:attrNameLst>
                                          <p:attrName>stroke.color</p:attrName>
                                        </p:attrNameLst>
                                      </p:cBhvr>
                                      <p:to>
                                        <a:schemeClr val="accent2"/>
                                      </p:to>
                                    </p:animClr>
                                    <p:set>
                                      <p:cBhvr>
                                        <p:cTn id="13" dur="2000" fill="hold"/>
                                        <p:tgtEl>
                                          <p:spTgt spid="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descr="Colourful Paper Stripes  Yellow Orange Color">
            <a:extLst>
              <a:ext uri="{FF2B5EF4-FFF2-40B4-BE49-F238E27FC236}">
                <a16:creationId xmlns:a16="http://schemas.microsoft.com/office/drawing/2014/main" id="{8FB8796A-3FDC-4801-3E2F-234E140E2430}"/>
              </a:ext>
            </a:extLst>
          </p:cNvPr>
          <p:cNvPicPr>
            <a:picLocks noChangeAspect="1"/>
          </p:cNvPicPr>
          <p:nvPr/>
        </p:nvPicPr>
        <p:blipFill rotWithShape="1">
          <a:blip r:embed="rId3">
            <a:alphaModFix amt="15000"/>
          </a:blip>
          <a:srcRect t="15413"/>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E499A8AD-62B0-1AE1-FAA0-3362CE4AF2E5}"/>
              </a:ext>
            </a:extLst>
          </p:cNvPr>
          <p:cNvSpPr>
            <a:spLocks noGrp="1"/>
          </p:cNvSpPr>
          <p:nvPr>
            <p:ph idx="1"/>
          </p:nvPr>
        </p:nvSpPr>
        <p:spPr>
          <a:xfrm>
            <a:off x="1141413" y="2666999"/>
            <a:ext cx="9905998" cy="3124201"/>
          </a:xfrm>
        </p:spPr>
        <p:txBody>
          <a:bodyPr>
            <a:normAutofit/>
          </a:bodyPr>
          <a:lstStyle/>
          <a:p>
            <a:r>
              <a:rPr lang="en-GB" dirty="0">
                <a:effectLst>
                  <a:glow rad="38100">
                    <a:prstClr val="black">
                      <a:lumMod val="50000"/>
                      <a:lumOff val="50000"/>
                      <a:alpha val="20000"/>
                    </a:prstClr>
                  </a:glow>
                  <a:outerShdw blurRad="44450" dist="12700" dir="13860000" algn="tl" rotWithShape="0">
                    <a:srgbClr val="000000">
                      <a:alpha val="20000"/>
                    </a:srgbClr>
                  </a:outerShdw>
                </a:effectLst>
              </a:rPr>
              <a:t>Select Product</a:t>
            </a:r>
            <a:endParaRPr lang="en-GB" dirty="0"/>
          </a:p>
        </p:txBody>
      </p:sp>
      <p:pic>
        <p:nvPicPr>
          <p:cNvPr id="6" name="Picture 6" descr="Text&#10;&#10;Description automatically generated">
            <a:extLst>
              <a:ext uri="{FF2B5EF4-FFF2-40B4-BE49-F238E27FC236}">
                <a16:creationId xmlns:a16="http://schemas.microsoft.com/office/drawing/2014/main" id="{9832F467-02BE-973E-1553-CA63AAC95447}"/>
              </a:ext>
            </a:extLst>
          </p:cNvPr>
          <p:cNvPicPr>
            <a:picLocks noChangeAspect="1"/>
          </p:cNvPicPr>
          <p:nvPr/>
        </p:nvPicPr>
        <p:blipFill>
          <a:blip r:embed="rId4"/>
          <a:stretch>
            <a:fillRect/>
          </a:stretch>
        </p:blipFill>
        <p:spPr>
          <a:xfrm>
            <a:off x="4604657" y="2327204"/>
            <a:ext cx="6749142" cy="3155374"/>
          </a:xfrm>
          <a:prstGeom prst="rect">
            <a:avLst/>
          </a:prstGeom>
        </p:spPr>
      </p:pic>
    </p:spTree>
    <p:extLst>
      <p:ext uri="{BB962C8B-B14F-4D97-AF65-F5344CB8AC3E}">
        <p14:creationId xmlns:p14="http://schemas.microsoft.com/office/powerpoint/2010/main" val="1782524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2000" fill="hold"/>
                                        <p:tgtEl>
                                          <p:spTgt spid="6"/>
                                        </p:tgtEl>
                                        <p:attrNameLst>
                                          <p:attrName>stroke.color</p:attrName>
                                        </p:attrNameLst>
                                      </p:cBhvr>
                                      <p:to>
                                        <a:schemeClr val="accent2"/>
                                      </p:to>
                                    </p:animClr>
                                    <p:set>
                                      <p:cBhvr>
                                        <p:cTn id="13" dur="2000" fill="hold"/>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TC103457485[[fn=Mesh]]</Template>
  <TotalTime>33</TotalTime>
  <Words>221</Words>
  <Application>Microsoft Office PowerPoint</Application>
  <PresentationFormat>Widescreen</PresentationFormat>
  <Paragraphs>69</Paragraphs>
  <Slides>16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Mesh</vt:lpstr>
      <vt:lpstr>Welcome</vt:lpstr>
      <vt:lpstr>Team Binary</vt:lpstr>
      <vt:lpstr>Overview</vt:lpstr>
      <vt:lpstr>Introduction</vt:lpstr>
      <vt:lpstr>Key features</vt:lpstr>
      <vt:lpstr>Flowchart</vt:lpstr>
      <vt:lpstr>Demo</vt:lpstr>
      <vt:lpstr>PowerPoint Presentation</vt:lpstr>
      <vt:lpstr>PowerPoint Presentation</vt:lpstr>
      <vt:lpstr>PowerPoint Presentation</vt:lpstr>
      <vt:lpstr>PowerPoint Presentation</vt:lpstr>
      <vt:lpstr>PowerPoint Presentation</vt:lpstr>
      <vt:lpstr>Limitations</vt:lpstr>
      <vt:lpstr>Future Works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LAB_518</cp:lastModifiedBy>
  <cp:revision>224</cp:revision>
  <dcterms:created xsi:type="dcterms:W3CDTF">2022-04-19T01:25:27Z</dcterms:created>
  <dcterms:modified xsi:type="dcterms:W3CDTF">2022-05-10T08:32:25Z</dcterms:modified>
</cp:coreProperties>
</file>